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9144000" cy="6858000"/>
  <p:defaultTextStyle>
    <a:lvl1pPr marL="0" indent="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  <a:ea typeface="Arial"/>
      </a:defRPr>
    </a:lvl1pPr>
    <a:lvl2pPr marL="457200" indent="45720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  <a:ea typeface="Arial"/>
      </a:defRPr>
    </a:lvl2pPr>
    <a:lvl3pPr marL="914400" indent="91440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  <a:ea typeface="Arial"/>
      </a:defRPr>
    </a:lvl3pPr>
    <a:lvl4pPr marL="1371600" indent="137160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  <a:ea typeface="Arial"/>
      </a:defRPr>
    </a:lvl4pPr>
    <a:lvl5pPr marL="1828800" indent="182880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  <a:ea typeface="Arial"/>
      </a:defRPr>
    </a:lvl5pPr>
    <a:lvl6pPr>
      <a:defRPr lang="ru-RU" sz="1800"/>
    </a:lvl6pPr>
    <a:lvl7pPr>
      <a:defRPr lang="ru-RU" sz="1800"/>
    </a:lvl7pPr>
    <a:lvl8pPr>
      <a:defRPr lang="ru-RU" sz="1800"/>
    </a:lvl8pPr>
    <a:lvl9pPr>
      <a:defRPr lang="ru-RU" sz="1800"/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presProps" Target="presProps.xml" /><Relationship Id="rId22" Type="http://schemas.openxmlformats.org/officeDocument/2006/relationships/tableStyles" Target="tableStyles.xml" /><Relationship Id="rId23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4.png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" userDrawn="1">
  <p:cSld name="Title and Object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32" name="Shape 1032"/>
          <p:cNvSpPr>
            <a:spLocks noChangeShapeType="1" noGrp="1"/>
          </p:cNvSpPr>
          <p:nvPr>
            <p:ph type="title" idx="0"/>
          </p:nvPr>
        </p:nvSpPr>
        <p:spPr bwMode="auto">
          <a:xfrm>
            <a:off x="457200" y="254000"/>
            <a:ext cx="8229600" cy="11430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marL="53974" lvl="0" indent="-53974">
              <a:spcBef>
                <a:spcPts val="0"/>
              </a:spcBef>
              <a:buNone/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1033" name="Shape 1033"/>
          <p:cNvSpPr>
            <a:spLocks noChangeShapeType="1" noGrp="1"/>
          </p:cNvSpPr>
          <p:nvPr>
            <p:ph idx="1"/>
          </p:nvPr>
        </p:nvSpPr>
        <p:spPr bwMode="auto">
          <a:xfrm>
            <a:off x="457200" y="1646237"/>
            <a:ext cx="8229600" cy="4525962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2921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A376"/>
              </a:buClr>
              <a:buSzPct val="70000"/>
              <a:buChar char=""/>
              <a:defRPr sz="3200" b="0" i="0">
                <a:solidFill>
                  <a:schemeClr val="dk1"/>
                </a:solidFill>
                <a:latin typeface="Cambria"/>
              </a:defRPr>
            </a:lvl1pPr>
            <a:lvl2pPr marL="639762" indent="411162" algn="l" defTabSz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0CCB0"/>
              </a:buClr>
              <a:buSzPct val="90000"/>
              <a:buChar char="•"/>
              <a:defRPr sz="2600" b="0" i="0">
                <a:solidFill>
                  <a:schemeClr val="dk1"/>
                </a:solidFill>
                <a:latin typeface="Cambria"/>
              </a:defRPr>
            </a:lvl2pPr>
            <a:lvl3pPr marL="822325" indent="631825" algn="l" defTabSz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ct val="100000"/>
              <a:buChar char=""/>
              <a:defRPr sz="2300" b="0" i="0">
                <a:solidFill>
                  <a:schemeClr val="dk1"/>
                </a:solidFill>
                <a:latin typeface="Cambria"/>
              </a:defRPr>
            </a:lvl3pPr>
            <a:lvl4pPr marL="1004887" indent="822325" algn="l" defTabSz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ct val="100000"/>
              <a:buChar char=""/>
              <a:defRPr sz="2000" b="0" i="0">
                <a:solidFill>
                  <a:schemeClr val="dk1"/>
                </a:solidFill>
                <a:latin typeface="Cambria"/>
              </a:defRPr>
            </a:lvl4pPr>
            <a:lvl5pPr marL="1187450" indent="1004887" algn="l" defTabSz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ct val="100000"/>
              <a:buChar char=""/>
              <a:defRPr sz="1900" b="0" i="0">
                <a:solidFill>
                  <a:schemeClr val="dk1"/>
                </a:solidFill>
                <a:latin typeface="Cambria"/>
              </a:defRPr>
            </a:lvl5pPr>
          </a:lstStyle>
          <a:p>
            <a:pPr marL="292100" lvl="0" indent="-292100">
              <a:spcBef>
                <a:spcPts val="0"/>
              </a:spcBef>
              <a:buClr>
                <a:srgbClr val="72A376"/>
              </a:buClr>
              <a:buSzPct val="70000"/>
              <a:buFont typeface="Wingdings 2"/>
              <a:buChar char=""/>
              <a:defRPr/>
            </a:pPr>
            <a:r>
              <a:rPr lang="ru-RU"/>
              <a:t>Образец текста</a:t>
            </a:r>
            <a:endParaRPr/>
          </a:p>
          <a:p>
            <a:pPr marL="639762" lvl="1" indent="-228600">
              <a:spcBef>
                <a:spcPts val="400"/>
              </a:spcBef>
              <a:buClr>
                <a:srgbClr val="B0CCB0"/>
              </a:buClr>
              <a:buSzPct val="90000"/>
              <a:buChar char="•"/>
              <a:defRPr/>
            </a:pPr>
            <a:r>
              <a:rPr lang="ru-RU"/>
              <a:t>Второй уровень</a:t>
            </a:r>
            <a:endParaRPr/>
          </a:p>
          <a:p>
            <a:pPr marL="822325" lvl="2" indent="-190500">
              <a:spcBef>
                <a:spcPts val="400"/>
              </a:spcBef>
              <a:buClr>
                <a:srgbClr val="A8CDD7"/>
              </a:buClr>
              <a:buSzPct val="100000"/>
              <a:buFont typeface="Wingdings 2"/>
              <a:buChar char=""/>
              <a:defRPr/>
            </a:pPr>
            <a:r>
              <a:rPr lang="ru-RU"/>
              <a:t>Третий уровень</a:t>
            </a:r>
            <a:endParaRPr/>
          </a:p>
          <a:p>
            <a:pPr marL="1004887" lvl="3" indent="-182562">
              <a:spcBef>
                <a:spcPts val="400"/>
              </a:spcBef>
              <a:buClr>
                <a:srgbClr val="A8CDD7"/>
              </a:buClr>
              <a:buSzPct val="100000"/>
              <a:buFont typeface="Wingdings 2"/>
              <a:buChar char=""/>
              <a:defRPr/>
            </a:pPr>
            <a:r>
              <a:rPr lang="ru-RU"/>
              <a:t>Четвертый уровень</a:t>
            </a:r>
            <a:endParaRPr/>
          </a:p>
          <a:p>
            <a:pPr marL="1187450" lvl="4" indent="-182563">
              <a:spcBef>
                <a:spcPts val="400"/>
              </a:spcBef>
              <a:buClr>
                <a:srgbClr val="A8CDD7"/>
              </a:buClr>
              <a:buSzPct val="100000"/>
              <a:buFont typeface="Wingdings 2"/>
              <a:buChar char=""/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030" name="Shape 1030"/>
          <p:cNvSpPr>
            <a:spLocks noChangeShapeType="1" noGrp="1"/>
          </p:cNvSpPr>
          <p:nvPr>
            <p:ph type="dt" idx="2"/>
          </p:nvPr>
        </p:nvSpPr>
        <p:spPr bwMode="auto">
          <a:xfrm>
            <a:off x="5562600" y="6400800"/>
            <a:ext cx="3001962" cy="274637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mbria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mbria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mbria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mbria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mbria"/>
              </a:defRPr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endParaRPr lang="en-US" sz="1300"/>
          </a:p>
        </p:txBody>
      </p:sp>
      <p:sp>
        <p:nvSpPr>
          <p:cNvPr id="1029" name="Shape 1029"/>
          <p:cNvSpPr>
            <a:spLocks noChangeShapeType="1" noGrp="1"/>
          </p:cNvSpPr>
          <p:nvPr>
            <p:ph type="ftr" idx="3"/>
          </p:nvPr>
        </p:nvSpPr>
        <p:spPr bwMode="auto">
          <a:xfrm>
            <a:off x="1295400" y="6400800"/>
            <a:ext cx="4211637" cy="274637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sp>
        <p:nvSpPr>
          <p:cNvPr id="1031" name="Shape 1031"/>
          <p:cNvSpPr>
            <a:spLocks noChangeShapeType="1" noGrp="1"/>
          </p:cNvSpPr>
          <p:nvPr>
            <p:ph type="sldNum" idx="4"/>
          </p:nvPr>
        </p:nvSpPr>
        <p:spPr bwMode="auto">
          <a:xfrm>
            <a:off x="8639175" y="6515100"/>
            <a:ext cx="463550" cy="27305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mbria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mbria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mbria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mbria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mbria"/>
              </a:defRPr>
            </a:lvl5pPr>
          </a:lstStyle>
          <a:p>
            <a:pPr marL="0" lvl="0" indent="0" algn="r">
              <a:spcBef>
                <a:spcPts val="0"/>
              </a:spcBef>
              <a:buNone/>
              <a:defRPr/>
            </a:pPr>
            <a:fld id="{D038279B-FC19-497E-A7D1-5ADD9CAF016F}" type="slidenum">
              <a:rPr lang="ru-RU" sz="1600">
                <a:solidFill>
                  <a:srgbClr val="DFE0D4"/>
                </a:solidFill>
              </a:rPr>
              <a:t/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1_Литейная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052" name="Прямоугольник с двумя скругленными противолежащими углами 7"/>
          <p:cNvGrpSpPr/>
          <p:nvPr/>
        </p:nvGrpSpPr>
        <p:grpSpPr bwMode="auto">
          <a:xfrm>
            <a:off x="158750" y="139700"/>
            <a:ext cx="8826500" cy="2517775"/>
            <a:chOff x="100" y="88"/>
            <a:chExt cx="5560" cy="1586"/>
          </a:xfrm>
        </p:grpSpPr>
        <p:pic>
          <p:nvPicPr>
            <p:cNvPr id="2050" name="Прямоугольник с двумя скругленными противолежащими углами 7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100" y="88"/>
              <a:ext cx="5560" cy="1586"/>
            </a:xfrm>
            <a:prstGeom prst="rect">
              <a:avLst/>
            </a:prstGeom>
            <a:noFill/>
          </p:spPr>
        </p:pic>
        <p:sp>
          <p:nvSpPr>
            <p:cNvPr id="2051" name="Shape 2051"/>
            <p:cNvSpPr txBox="1">
              <a:spLocks noChangeShapeType="1"/>
            </p:cNvSpPr>
            <p:nvPr/>
          </p:nvSpPr>
          <p:spPr bwMode="auto">
            <a:xfrm>
              <a:off x="158" y="146"/>
              <a:ext cx="5444" cy="1469"/>
            </a:xfrm>
            <a:prstGeom prst="rect">
              <a:avLst/>
            </a:prstGeom>
            <a:noFill/>
          </p:spPr>
          <p:txBody>
            <a:bodyPr lIns="91440" tIns="45720" rIns="91440" bIns="45720" anchor="ctr" anchorCtr="0"/>
            <a:lstStyle/>
            <a:p>
              <a:pPr>
                <a:defRPr/>
              </a:pPr>
              <a:endParaRPr sz="1400"/>
            </a:p>
          </p:txBody>
        </p:sp>
      </p:grpSp>
      <p:sp>
        <p:nvSpPr>
          <p:cNvPr id="2053" name="Заголовок 21"/>
          <p:cNvSpPr>
            <a:spLocks noChangeShapeType="1" noGrp="1"/>
          </p:cNvSpPr>
          <p:nvPr>
            <p:ph type="title" idx="0"/>
          </p:nvPr>
        </p:nvSpPr>
        <p:spPr bwMode="auto">
          <a:xfrm>
            <a:off x="457200" y="254000"/>
            <a:ext cx="8229600" cy="11430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marL="53974" lvl="0" indent="-53974">
              <a:spcBef>
                <a:spcPts val="0"/>
              </a:spcBef>
              <a:buNone/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2054" name="Текст 12"/>
          <p:cNvSpPr>
            <a:spLocks noChangeShapeType="1" noGrp="1"/>
          </p:cNvSpPr>
          <p:nvPr>
            <p:ph type="body" idx="1"/>
          </p:nvPr>
        </p:nvSpPr>
        <p:spPr bwMode="auto">
          <a:xfrm>
            <a:off x="457200" y="1646237"/>
            <a:ext cx="8229600" cy="4525962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292100" lvl="0" indent="-292100">
              <a:spcBef>
                <a:spcPts val="0"/>
              </a:spcBef>
              <a:buClr>
                <a:srgbClr val="72A376"/>
              </a:buClr>
              <a:buSzPct val="70000"/>
              <a:buFont typeface="Wingdings 2"/>
              <a:buChar char=""/>
              <a:defRPr/>
            </a:pPr>
            <a:r>
              <a:rPr lang="ru-RU"/>
              <a:t>Образец текста</a:t>
            </a:r>
            <a:endParaRPr/>
          </a:p>
          <a:p>
            <a:pPr marL="639762" lvl="1" indent="-228600">
              <a:spcBef>
                <a:spcPts val="400"/>
              </a:spcBef>
              <a:buClr>
                <a:srgbClr val="B0CCB0"/>
              </a:buClr>
              <a:buSzPct val="90000"/>
              <a:buChar char="•"/>
              <a:defRPr/>
            </a:pPr>
            <a:r>
              <a:rPr lang="ru-RU"/>
              <a:t>Второй уровень</a:t>
            </a:r>
            <a:endParaRPr/>
          </a:p>
          <a:p>
            <a:pPr marL="822325" lvl="2" indent="-190500">
              <a:spcBef>
                <a:spcPts val="400"/>
              </a:spcBef>
              <a:buClr>
                <a:srgbClr val="A8CDD7"/>
              </a:buClr>
              <a:buSzPct val="100000"/>
              <a:buFont typeface="Wingdings 2"/>
              <a:buChar char=""/>
              <a:defRPr/>
            </a:pPr>
            <a:r>
              <a:rPr lang="ru-RU"/>
              <a:t>Третий уровень</a:t>
            </a:r>
            <a:endParaRPr/>
          </a:p>
          <a:p>
            <a:pPr marL="1004887" lvl="3" indent="-182562">
              <a:spcBef>
                <a:spcPts val="400"/>
              </a:spcBef>
              <a:buClr>
                <a:srgbClr val="A8CDD7"/>
              </a:buClr>
              <a:buSzPct val="100000"/>
              <a:buFont typeface="Wingdings 2"/>
              <a:buChar char=""/>
              <a:defRPr/>
            </a:pPr>
            <a:r>
              <a:rPr lang="ru-RU"/>
              <a:t>Четвертый уровень</a:t>
            </a:r>
            <a:endParaRPr/>
          </a:p>
          <a:p>
            <a:pPr marL="1187450" lvl="4" indent="-182563">
              <a:spcBef>
                <a:spcPts val="400"/>
              </a:spcBef>
              <a:buClr>
                <a:srgbClr val="A8CDD7"/>
              </a:buClr>
              <a:buSzPct val="100000"/>
              <a:buFont typeface="Wingdings 2"/>
              <a:buChar char=""/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2055" name="Дата 9"/>
          <p:cNvSpPr>
            <a:spLocks noChangeShapeType="1" noGrp="1"/>
          </p:cNvSpPr>
          <p:nvPr>
            <p:ph type="dt" idx="2"/>
          </p:nvPr>
        </p:nvSpPr>
        <p:spPr bwMode="auto">
          <a:xfrm>
            <a:off x="5562600" y="6508750"/>
            <a:ext cx="3001962" cy="274637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sz="1300">
                <a:solidFill>
                  <a:srgbClr val="B9BBB2"/>
                </a:solidFill>
              </a:rPr>
              <a:t>*</a:t>
            </a:r>
            <a:endParaRPr/>
          </a:p>
        </p:txBody>
      </p:sp>
      <p:sp>
        <p:nvSpPr>
          <p:cNvPr id="2056" name="Номер слайда 10"/>
          <p:cNvSpPr>
            <a:spLocks noChangeShapeType="1" noGrp="1"/>
          </p:cNvSpPr>
          <p:nvPr>
            <p:ph type="sldNum" idx="4"/>
          </p:nvPr>
        </p:nvSpPr>
        <p:spPr bwMode="auto">
          <a:xfrm>
            <a:off x="8639175" y="6508750"/>
            <a:ext cx="463550" cy="274637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spcBef>
                <a:spcPts val="0"/>
              </a:spcBef>
              <a:buNone/>
              <a:defRPr/>
            </a:pPr>
            <a:fld id="{D038279B-FC19-497E-A7D1-5ADD9CAF016F}" type="slidenum">
              <a:rPr lang="ru-RU" sz="1600">
                <a:solidFill>
                  <a:srgbClr val="DFE0D4"/>
                </a:solidFill>
              </a:rPr>
              <a:t/>
            </a:fld>
            <a:endParaRPr/>
          </a:p>
        </p:txBody>
      </p:sp>
      <p:sp>
        <p:nvSpPr>
          <p:cNvPr id="2057" name="Нижний колонтитул 11"/>
          <p:cNvSpPr>
            <a:spLocks noChangeShapeType="1" noGrp="1"/>
          </p:cNvSpPr>
          <p:nvPr>
            <p:ph type="ftr" idx="3"/>
          </p:nvPr>
        </p:nvSpPr>
        <p:spPr bwMode="auto">
          <a:xfrm>
            <a:off x="1600200" y="6508750"/>
            <a:ext cx="3906837" cy="274637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2_Литейная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3076" name="Прямоугольник с двумя скругленными противолежащими углами 6"/>
          <p:cNvGrpSpPr/>
          <p:nvPr/>
        </p:nvGrpSpPr>
        <p:grpSpPr bwMode="auto">
          <a:xfrm>
            <a:off x="158750" y="139700"/>
            <a:ext cx="8820150" cy="6578600"/>
            <a:chOff x="100" y="88"/>
            <a:chExt cx="5556" cy="4144"/>
          </a:xfrm>
        </p:grpSpPr>
        <p:pic>
          <p:nvPicPr>
            <p:cNvPr id="3074" name="Прямоугольник с двумя скругленными противолежащими углами 6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100" y="88"/>
              <a:ext cx="5556" cy="4144"/>
            </a:xfrm>
            <a:prstGeom prst="rect">
              <a:avLst/>
            </a:prstGeom>
            <a:noFill/>
          </p:spPr>
        </p:pic>
        <p:sp>
          <p:nvSpPr>
            <p:cNvPr id="3075" name="Shape 3075"/>
            <p:cNvSpPr txBox="1">
              <a:spLocks noChangeShapeType="1"/>
            </p:cNvSpPr>
            <p:nvPr/>
          </p:nvSpPr>
          <p:spPr bwMode="auto">
            <a:xfrm>
              <a:off x="247" y="236"/>
              <a:ext cx="5264" cy="3848"/>
            </a:xfrm>
            <a:prstGeom prst="rect">
              <a:avLst/>
            </a:prstGeom>
            <a:noFill/>
          </p:spPr>
          <p:txBody>
            <a:bodyPr lIns="91440" tIns="45720" rIns="91440" bIns="45720" anchor="ctr" anchorCtr="0"/>
            <a:lstStyle/>
            <a:p>
              <a:pPr>
                <a:defRPr/>
              </a:pPr>
              <a:endParaRPr sz="1400"/>
            </a:p>
          </p:txBody>
        </p:sp>
      </p:grpSp>
      <p:sp>
        <p:nvSpPr>
          <p:cNvPr id="3077" name="Прямоугольник 7"/>
          <p:cNvSpPr>
            <a:spLocks noChangeShapeType="1" noGrp="1"/>
          </p:cNvSpPr>
          <p:nvPr/>
        </p:nvSpPr>
        <p:spPr bwMode="auto">
          <a:xfrm>
            <a:off x="588962" y="1423987"/>
            <a:ext cx="8001000" cy="9525"/>
          </a:xfrm>
          <a:prstGeom prst="rect">
            <a:avLst/>
          </a:prstGeom>
          <a:solidFill>
            <a:schemeClr val="accent1"/>
          </a:solidFill>
          <a:effectLst>
            <a:outerShdw algn="ctr" rotWithShape="0">
              <a:srgbClr val="000000">
                <a:alpha val="74901"/>
              </a:srgbClr>
            </a:outerShdw>
          </a:effectLst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3078" name="Заголовок 21"/>
          <p:cNvSpPr>
            <a:spLocks noChangeShapeType="1" noGrp="1"/>
          </p:cNvSpPr>
          <p:nvPr>
            <p:ph type="title" idx="0"/>
          </p:nvPr>
        </p:nvSpPr>
        <p:spPr bwMode="auto">
          <a:xfrm>
            <a:off x="457200" y="254000"/>
            <a:ext cx="8229600" cy="11430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marL="53974" lvl="0" indent="-53974">
              <a:spcBef>
                <a:spcPts val="0"/>
              </a:spcBef>
              <a:buNone/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3079" name="Текст 12"/>
          <p:cNvSpPr>
            <a:spLocks noChangeShapeType="1" noGrp="1"/>
          </p:cNvSpPr>
          <p:nvPr>
            <p:ph type="body" idx="1"/>
          </p:nvPr>
        </p:nvSpPr>
        <p:spPr bwMode="auto">
          <a:xfrm>
            <a:off x="457200" y="1646237"/>
            <a:ext cx="8229600" cy="4525962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292100" lvl="0" indent="-292100">
              <a:spcBef>
                <a:spcPts val="0"/>
              </a:spcBef>
              <a:buClr>
                <a:srgbClr val="72A376"/>
              </a:buClr>
              <a:buSzPct val="70000"/>
              <a:buFont typeface="Wingdings 2"/>
              <a:buChar char=""/>
              <a:defRPr/>
            </a:pPr>
            <a:r>
              <a:rPr lang="ru-RU"/>
              <a:t>Образец текста</a:t>
            </a:r>
            <a:endParaRPr/>
          </a:p>
          <a:p>
            <a:pPr marL="639762" lvl="1" indent="-228600">
              <a:spcBef>
                <a:spcPts val="400"/>
              </a:spcBef>
              <a:buClr>
                <a:srgbClr val="B0CCB0"/>
              </a:buClr>
              <a:buSzPct val="90000"/>
              <a:buChar char="•"/>
              <a:defRPr/>
            </a:pPr>
            <a:r>
              <a:rPr lang="ru-RU"/>
              <a:t>Второй уровень</a:t>
            </a:r>
            <a:endParaRPr/>
          </a:p>
          <a:p>
            <a:pPr marL="822325" lvl="2" indent="-190500">
              <a:spcBef>
                <a:spcPts val="400"/>
              </a:spcBef>
              <a:buClr>
                <a:srgbClr val="A8CDD7"/>
              </a:buClr>
              <a:buSzPct val="100000"/>
              <a:buFont typeface="Wingdings 2"/>
              <a:buChar char=""/>
              <a:defRPr/>
            </a:pPr>
            <a:r>
              <a:rPr lang="ru-RU"/>
              <a:t>Третий уровень</a:t>
            </a:r>
            <a:endParaRPr/>
          </a:p>
          <a:p>
            <a:pPr marL="1004887" lvl="3" indent="-182562">
              <a:spcBef>
                <a:spcPts val="400"/>
              </a:spcBef>
              <a:buClr>
                <a:srgbClr val="A8CDD7"/>
              </a:buClr>
              <a:buSzPct val="100000"/>
              <a:buFont typeface="Wingdings 2"/>
              <a:buChar char=""/>
              <a:defRPr/>
            </a:pPr>
            <a:r>
              <a:rPr lang="ru-RU"/>
              <a:t>Четвертый уровень</a:t>
            </a:r>
            <a:endParaRPr/>
          </a:p>
          <a:p>
            <a:pPr marL="1187450" lvl="4" indent="-182563">
              <a:spcBef>
                <a:spcPts val="400"/>
              </a:spcBef>
              <a:buClr>
                <a:srgbClr val="A8CDD7"/>
              </a:buClr>
              <a:buSzPct val="100000"/>
              <a:buFont typeface="Wingdings 2"/>
              <a:buChar char=""/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3080" name="Дата 3"/>
          <p:cNvSpPr>
            <a:spLocks noChangeShapeType="1" noGrp="1"/>
          </p:cNvSpPr>
          <p:nvPr>
            <p:ph type="dt" idx="2"/>
          </p:nvPr>
        </p:nvSpPr>
        <p:spPr bwMode="auto">
          <a:xfrm>
            <a:off x="5562600" y="6400800"/>
            <a:ext cx="3001962" cy="274637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sz="1300">
                <a:solidFill>
                  <a:srgbClr val="B9BBB2"/>
                </a:solidFill>
              </a:rPr>
              <a:t>*</a:t>
            </a:r>
            <a:endParaRPr/>
          </a:p>
        </p:txBody>
      </p:sp>
      <p:sp>
        <p:nvSpPr>
          <p:cNvPr id="3081" name="Нижний колонтитул 4"/>
          <p:cNvSpPr>
            <a:spLocks noChangeShapeType="1" noGrp="1"/>
          </p:cNvSpPr>
          <p:nvPr>
            <p:ph type="ftr" idx="3"/>
          </p:nvPr>
        </p:nvSpPr>
        <p:spPr bwMode="auto">
          <a:xfrm>
            <a:off x="1295400" y="6400800"/>
            <a:ext cx="4211637" cy="274637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sp>
        <p:nvSpPr>
          <p:cNvPr id="3082" name="Номер слайда 5"/>
          <p:cNvSpPr>
            <a:spLocks noChangeShapeType="1" noGrp="1"/>
          </p:cNvSpPr>
          <p:nvPr>
            <p:ph type="sldNum" idx="4"/>
          </p:nvPr>
        </p:nvSpPr>
        <p:spPr bwMode="auto">
          <a:xfrm>
            <a:off x="8639175" y="6515100"/>
            <a:ext cx="463550" cy="27305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spcBef>
                <a:spcPts val="0"/>
              </a:spcBef>
              <a:buNone/>
              <a:defRPr/>
            </a:pPr>
            <a:fld id="{D038279B-FC19-497E-A7D1-5ADD9CAF016F}" type="slidenum">
              <a:rPr lang="ru-RU" sz="1600">
                <a:solidFill>
                  <a:srgbClr val="DFE0D4"/>
                </a:solidFill>
              </a:rPr>
              <a:t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3_Литейная">
    <p:bg>
      <p:bgPr shadeToTitle="0">
        <a:solidFill>
          <a:schemeClr val="lt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7"/>
          <p:cNvSpPr>
            <a:spLocks noChangeShapeType="1" noGrp="1"/>
          </p:cNvSpPr>
          <p:nvPr/>
        </p:nvSpPr>
        <p:spPr bwMode="auto"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effectLst>
            <a:outerShdw algn="ctr" rotWithShape="0">
              <a:srgbClr val="000000">
                <a:alpha val="74901"/>
              </a:srgbClr>
            </a:outerShdw>
          </a:effectLst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4099" name="Заголовок 21"/>
          <p:cNvSpPr>
            <a:spLocks noChangeShapeType="1" noGrp="1"/>
          </p:cNvSpPr>
          <p:nvPr>
            <p:ph type="title" idx="0"/>
          </p:nvPr>
        </p:nvSpPr>
        <p:spPr bwMode="auto">
          <a:xfrm>
            <a:off x="457200" y="254000"/>
            <a:ext cx="8229600" cy="11430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marL="53974" lvl="0" indent="-53974">
              <a:spcBef>
                <a:spcPts val="0"/>
              </a:spcBef>
              <a:buNone/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4100" name="Текст 12"/>
          <p:cNvSpPr>
            <a:spLocks noChangeShapeType="1" noGrp="1"/>
          </p:cNvSpPr>
          <p:nvPr>
            <p:ph type="body" idx="1"/>
          </p:nvPr>
        </p:nvSpPr>
        <p:spPr bwMode="auto">
          <a:xfrm>
            <a:off x="457200" y="1646237"/>
            <a:ext cx="8229600" cy="4525962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292100" lvl="0" indent="-292100">
              <a:spcBef>
                <a:spcPts val="0"/>
              </a:spcBef>
              <a:buClr>
                <a:srgbClr val="72A376"/>
              </a:buClr>
              <a:buSzPct val="70000"/>
              <a:buFont typeface="Wingdings 2"/>
              <a:buChar char=""/>
              <a:defRPr/>
            </a:pPr>
            <a:r>
              <a:rPr lang="ru-RU"/>
              <a:t>Образец текста</a:t>
            </a:r>
            <a:endParaRPr/>
          </a:p>
          <a:p>
            <a:pPr marL="639762" lvl="1" indent="-228600">
              <a:spcBef>
                <a:spcPts val="400"/>
              </a:spcBef>
              <a:buClr>
                <a:srgbClr val="B0CCB0"/>
              </a:buClr>
              <a:buSzPct val="90000"/>
              <a:buChar char="•"/>
              <a:defRPr/>
            </a:pPr>
            <a:r>
              <a:rPr lang="ru-RU"/>
              <a:t>Второй уровень</a:t>
            </a:r>
            <a:endParaRPr/>
          </a:p>
          <a:p>
            <a:pPr marL="822325" lvl="2" indent="-190500">
              <a:spcBef>
                <a:spcPts val="400"/>
              </a:spcBef>
              <a:buClr>
                <a:srgbClr val="A8CDD7"/>
              </a:buClr>
              <a:buSzPct val="100000"/>
              <a:buFont typeface="Wingdings 2"/>
              <a:buChar char=""/>
              <a:defRPr/>
            </a:pPr>
            <a:r>
              <a:rPr lang="ru-RU"/>
              <a:t>Третий уровень</a:t>
            </a:r>
            <a:endParaRPr/>
          </a:p>
          <a:p>
            <a:pPr marL="1004887" lvl="3" indent="-182562">
              <a:spcBef>
                <a:spcPts val="400"/>
              </a:spcBef>
              <a:buClr>
                <a:srgbClr val="A8CDD7"/>
              </a:buClr>
              <a:buSzPct val="100000"/>
              <a:buFont typeface="Wingdings 2"/>
              <a:buChar char=""/>
              <a:defRPr/>
            </a:pPr>
            <a:r>
              <a:rPr lang="ru-RU"/>
              <a:t>Четвертый уровень</a:t>
            </a:r>
            <a:endParaRPr/>
          </a:p>
          <a:p>
            <a:pPr marL="1187450" lvl="4" indent="-182563">
              <a:spcBef>
                <a:spcPts val="400"/>
              </a:spcBef>
              <a:buClr>
                <a:srgbClr val="A8CDD7"/>
              </a:buClr>
              <a:buSzPct val="100000"/>
              <a:buFont typeface="Wingdings 2"/>
              <a:buChar char=""/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101" name="Дата 7"/>
          <p:cNvSpPr>
            <a:spLocks noChangeShapeType="1" noGrp="1"/>
          </p:cNvSpPr>
          <p:nvPr>
            <p:ph type="dt" idx="2"/>
          </p:nvPr>
        </p:nvSpPr>
        <p:spPr bwMode="auto">
          <a:xfrm>
            <a:off x="5562600" y="6513512"/>
            <a:ext cx="3001962" cy="274637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sz="1300">
                <a:solidFill>
                  <a:srgbClr val="B9BBB2"/>
                </a:solidFill>
              </a:rPr>
              <a:t>*</a:t>
            </a:r>
            <a:endParaRPr/>
          </a:p>
        </p:txBody>
      </p:sp>
      <p:sp>
        <p:nvSpPr>
          <p:cNvPr id="4102" name="Номер слайда 8"/>
          <p:cNvSpPr>
            <a:spLocks noChangeShapeType="1" noGrp="1"/>
          </p:cNvSpPr>
          <p:nvPr>
            <p:ph type="sldNum" idx="4"/>
          </p:nvPr>
        </p:nvSpPr>
        <p:spPr bwMode="auto">
          <a:xfrm>
            <a:off x="8639175" y="6513512"/>
            <a:ext cx="463550" cy="274637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spcBef>
                <a:spcPts val="0"/>
              </a:spcBef>
              <a:buNone/>
              <a:defRPr/>
            </a:pPr>
            <a:fld id="{D038279B-FC19-497E-A7D1-5ADD9CAF016F}" type="slidenum">
              <a:rPr lang="ru-RU" sz="1600">
                <a:solidFill>
                  <a:srgbClr val="DFE0D4"/>
                </a:solidFill>
              </a:rPr>
              <a:t/>
            </a:fld>
            <a:endParaRPr/>
          </a:p>
        </p:txBody>
      </p:sp>
      <p:sp>
        <p:nvSpPr>
          <p:cNvPr id="4103" name="Нижний колонтитул 9"/>
          <p:cNvSpPr>
            <a:spLocks noChangeShapeType="1" noGrp="1"/>
          </p:cNvSpPr>
          <p:nvPr>
            <p:ph type="ftr" idx="3"/>
          </p:nvPr>
        </p:nvSpPr>
        <p:spPr bwMode="auto">
          <a:xfrm>
            <a:off x="1600200" y="6513512"/>
            <a:ext cx="3906837" cy="274637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4_Литейная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5124" name="Прямоугольник с двумя скругленными противолежащими углами 6"/>
          <p:cNvGrpSpPr/>
          <p:nvPr/>
        </p:nvGrpSpPr>
        <p:grpSpPr bwMode="auto">
          <a:xfrm>
            <a:off x="158750" y="139700"/>
            <a:ext cx="8820150" cy="6578600"/>
            <a:chOff x="100" y="88"/>
            <a:chExt cx="5556" cy="4144"/>
          </a:xfrm>
        </p:grpSpPr>
        <p:pic>
          <p:nvPicPr>
            <p:cNvPr id="5122" name="Прямоугольник с двумя скругленными противолежащими углами 6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100" y="88"/>
              <a:ext cx="5556" cy="4144"/>
            </a:xfrm>
            <a:prstGeom prst="rect">
              <a:avLst/>
            </a:prstGeom>
            <a:noFill/>
          </p:spPr>
        </p:pic>
        <p:sp>
          <p:nvSpPr>
            <p:cNvPr id="5123" name="Shape 5123"/>
            <p:cNvSpPr txBox="1">
              <a:spLocks noChangeShapeType="1"/>
            </p:cNvSpPr>
            <p:nvPr/>
          </p:nvSpPr>
          <p:spPr bwMode="auto">
            <a:xfrm>
              <a:off x="247" y="236"/>
              <a:ext cx="5264" cy="3848"/>
            </a:xfrm>
            <a:prstGeom prst="rect">
              <a:avLst/>
            </a:prstGeom>
            <a:noFill/>
          </p:spPr>
          <p:txBody>
            <a:bodyPr lIns="91440" tIns="45720" rIns="91440" bIns="45720" anchor="ctr" anchorCtr="0"/>
            <a:lstStyle/>
            <a:p>
              <a:pPr>
                <a:defRPr/>
              </a:pPr>
              <a:endParaRPr sz="1400"/>
            </a:p>
          </p:txBody>
        </p:sp>
      </p:grpSp>
      <p:sp>
        <p:nvSpPr>
          <p:cNvPr id="5125" name="Прямоугольник 7"/>
          <p:cNvSpPr>
            <a:spLocks noChangeShapeType="1" noGrp="1"/>
          </p:cNvSpPr>
          <p:nvPr/>
        </p:nvSpPr>
        <p:spPr bwMode="auto">
          <a:xfrm>
            <a:off x="588962" y="1423987"/>
            <a:ext cx="8001000" cy="9525"/>
          </a:xfrm>
          <a:prstGeom prst="rect">
            <a:avLst/>
          </a:prstGeom>
          <a:solidFill>
            <a:schemeClr val="accent1"/>
          </a:solidFill>
          <a:effectLst>
            <a:outerShdw algn="ctr" rotWithShape="0">
              <a:srgbClr val="000000">
                <a:alpha val="74901"/>
              </a:srgbClr>
            </a:outerShdw>
          </a:effectLst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5126" name="Заголовок 21"/>
          <p:cNvSpPr>
            <a:spLocks noChangeShapeType="1" noGrp="1"/>
          </p:cNvSpPr>
          <p:nvPr>
            <p:ph type="title" idx="0"/>
          </p:nvPr>
        </p:nvSpPr>
        <p:spPr bwMode="auto">
          <a:xfrm>
            <a:off x="457200" y="254000"/>
            <a:ext cx="8229600" cy="11430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marL="53974" lvl="0" indent="-53974">
              <a:spcBef>
                <a:spcPts val="0"/>
              </a:spcBef>
              <a:buNone/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5127" name="Текст 12"/>
          <p:cNvSpPr>
            <a:spLocks noChangeShapeType="1" noGrp="1"/>
          </p:cNvSpPr>
          <p:nvPr>
            <p:ph type="body" idx="1"/>
          </p:nvPr>
        </p:nvSpPr>
        <p:spPr bwMode="auto">
          <a:xfrm>
            <a:off x="457200" y="1646237"/>
            <a:ext cx="8229600" cy="4525962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292100" lvl="0" indent="-292100">
              <a:spcBef>
                <a:spcPts val="0"/>
              </a:spcBef>
              <a:buClr>
                <a:srgbClr val="72A376"/>
              </a:buClr>
              <a:buSzPct val="70000"/>
              <a:buFont typeface="Wingdings 2"/>
              <a:buChar char=""/>
              <a:defRPr/>
            </a:pPr>
            <a:r>
              <a:rPr lang="ru-RU"/>
              <a:t>Образец текста</a:t>
            </a:r>
            <a:endParaRPr/>
          </a:p>
          <a:p>
            <a:pPr marL="639762" lvl="1" indent="-228600">
              <a:spcBef>
                <a:spcPts val="400"/>
              </a:spcBef>
              <a:buClr>
                <a:srgbClr val="B0CCB0"/>
              </a:buClr>
              <a:buSzPct val="90000"/>
              <a:buChar char="•"/>
              <a:defRPr/>
            </a:pPr>
            <a:r>
              <a:rPr lang="ru-RU"/>
              <a:t>Второй уровень</a:t>
            </a:r>
            <a:endParaRPr/>
          </a:p>
          <a:p>
            <a:pPr marL="822325" lvl="2" indent="-190500">
              <a:spcBef>
                <a:spcPts val="400"/>
              </a:spcBef>
              <a:buClr>
                <a:srgbClr val="A8CDD7"/>
              </a:buClr>
              <a:buSzPct val="100000"/>
              <a:buFont typeface="Wingdings 2"/>
              <a:buChar char=""/>
              <a:defRPr/>
            </a:pPr>
            <a:r>
              <a:rPr lang="ru-RU"/>
              <a:t>Третий уровень</a:t>
            </a:r>
            <a:endParaRPr/>
          </a:p>
          <a:p>
            <a:pPr marL="1004887" lvl="3" indent="-182562">
              <a:spcBef>
                <a:spcPts val="400"/>
              </a:spcBef>
              <a:buClr>
                <a:srgbClr val="A8CDD7"/>
              </a:buClr>
              <a:buSzPct val="100000"/>
              <a:buFont typeface="Wingdings 2"/>
              <a:buChar char=""/>
              <a:defRPr/>
            </a:pPr>
            <a:r>
              <a:rPr lang="ru-RU"/>
              <a:t>Четвертый уровень</a:t>
            </a:r>
            <a:endParaRPr/>
          </a:p>
          <a:p>
            <a:pPr marL="1187450" lvl="4" indent="-182563">
              <a:spcBef>
                <a:spcPts val="400"/>
              </a:spcBef>
              <a:buClr>
                <a:srgbClr val="A8CDD7"/>
              </a:buClr>
              <a:buSzPct val="100000"/>
              <a:buFont typeface="Wingdings 2"/>
              <a:buChar char=""/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128" name="Дата 4"/>
          <p:cNvSpPr>
            <a:spLocks noChangeShapeType="1" noGrp="1"/>
          </p:cNvSpPr>
          <p:nvPr>
            <p:ph type="dt" idx="2"/>
          </p:nvPr>
        </p:nvSpPr>
        <p:spPr bwMode="auto">
          <a:xfrm>
            <a:off x="5562600" y="6400800"/>
            <a:ext cx="3001962" cy="274637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sz="1300">
                <a:solidFill>
                  <a:srgbClr val="B9BBB2"/>
                </a:solidFill>
              </a:rPr>
              <a:t>*</a:t>
            </a:r>
            <a:endParaRPr/>
          </a:p>
        </p:txBody>
      </p:sp>
      <p:sp>
        <p:nvSpPr>
          <p:cNvPr id="5129" name="Нижний колонтитул 5"/>
          <p:cNvSpPr>
            <a:spLocks noChangeShapeType="1" noGrp="1"/>
          </p:cNvSpPr>
          <p:nvPr>
            <p:ph type="ftr" idx="3"/>
          </p:nvPr>
        </p:nvSpPr>
        <p:spPr bwMode="auto">
          <a:xfrm>
            <a:off x="1295400" y="6400800"/>
            <a:ext cx="4211637" cy="274637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sp>
        <p:nvSpPr>
          <p:cNvPr id="5130" name="Номер слайда 6"/>
          <p:cNvSpPr>
            <a:spLocks noChangeShapeType="1" noGrp="1"/>
          </p:cNvSpPr>
          <p:nvPr>
            <p:ph type="sldNum" idx="4"/>
          </p:nvPr>
        </p:nvSpPr>
        <p:spPr bwMode="auto">
          <a:xfrm>
            <a:off x="8640762" y="6515100"/>
            <a:ext cx="465137" cy="27305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spcBef>
                <a:spcPts val="0"/>
              </a:spcBef>
              <a:buNone/>
              <a:defRPr/>
            </a:pPr>
            <a:fld id="{D038279B-FC19-497E-A7D1-5ADD9CAF016F}" type="slidenum">
              <a:rPr lang="ru-RU" sz="1600">
                <a:solidFill>
                  <a:srgbClr val="DFE0D4"/>
                </a:solidFill>
              </a:rPr>
              <a:t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5_Литейная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6148" name="Прямоугольник с двумя скругленными противолежащими углами 6"/>
          <p:cNvGrpSpPr/>
          <p:nvPr/>
        </p:nvGrpSpPr>
        <p:grpSpPr bwMode="auto">
          <a:xfrm>
            <a:off x="158750" y="139700"/>
            <a:ext cx="8820150" cy="6578600"/>
            <a:chOff x="100" y="88"/>
            <a:chExt cx="5556" cy="4144"/>
          </a:xfrm>
        </p:grpSpPr>
        <p:pic>
          <p:nvPicPr>
            <p:cNvPr id="6146" name="Прямоугольник с двумя скругленными противолежащими углами 6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100" y="88"/>
              <a:ext cx="5556" cy="4144"/>
            </a:xfrm>
            <a:prstGeom prst="rect">
              <a:avLst/>
            </a:prstGeom>
            <a:noFill/>
          </p:spPr>
        </p:pic>
        <p:sp>
          <p:nvSpPr>
            <p:cNvPr id="6147" name="Shape 6147"/>
            <p:cNvSpPr txBox="1">
              <a:spLocks noChangeShapeType="1"/>
            </p:cNvSpPr>
            <p:nvPr/>
          </p:nvSpPr>
          <p:spPr bwMode="auto">
            <a:xfrm>
              <a:off x="247" y="236"/>
              <a:ext cx="5264" cy="3848"/>
            </a:xfrm>
            <a:prstGeom prst="rect">
              <a:avLst/>
            </a:prstGeom>
            <a:noFill/>
          </p:spPr>
          <p:txBody>
            <a:bodyPr lIns="91440" tIns="45720" rIns="91440" bIns="45720" anchor="ctr" anchorCtr="0"/>
            <a:lstStyle/>
            <a:p>
              <a:pPr>
                <a:defRPr/>
              </a:pPr>
              <a:endParaRPr sz="1400"/>
            </a:p>
          </p:txBody>
        </p:sp>
      </p:grpSp>
      <p:sp>
        <p:nvSpPr>
          <p:cNvPr id="6149" name="Прямоугольник 7"/>
          <p:cNvSpPr>
            <a:spLocks noChangeShapeType="1" noGrp="1"/>
          </p:cNvSpPr>
          <p:nvPr/>
        </p:nvSpPr>
        <p:spPr bwMode="auto">
          <a:xfrm>
            <a:off x="617537" y="2165350"/>
            <a:ext cx="3748087" cy="9525"/>
          </a:xfrm>
          <a:prstGeom prst="rect">
            <a:avLst/>
          </a:prstGeom>
          <a:solidFill>
            <a:schemeClr val="accent1"/>
          </a:solidFill>
          <a:effectLst>
            <a:outerShdw algn="ctr" rotWithShape="0">
              <a:srgbClr val="000000">
                <a:alpha val="74901"/>
              </a:srgbClr>
            </a:outerShdw>
          </a:effectLst>
        </p:spPr>
        <p:txBody>
          <a:bodyPr lIns="91440" tIns="45720" rIns="91440" bIns="45720" anchor="b"/>
          <a:lstStyle/>
          <a:p>
            <a:pPr>
              <a:defRPr/>
            </a:pPr>
            <a:endParaRPr sz="1400"/>
          </a:p>
        </p:txBody>
      </p:sp>
      <p:sp>
        <p:nvSpPr>
          <p:cNvPr id="6150" name="Прямоугольник 8"/>
          <p:cNvSpPr>
            <a:spLocks noChangeShapeType="1" noGrp="1"/>
          </p:cNvSpPr>
          <p:nvPr/>
        </p:nvSpPr>
        <p:spPr bwMode="auto"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effectLst>
            <a:outerShdw algn="ctr" rotWithShape="0">
              <a:srgbClr val="000000">
                <a:alpha val="74901"/>
              </a:srgbClr>
            </a:outerShdw>
          </a:effectLst>
        </p:spPr>
        <p:txBody>
          <a:bodyPr lIns="91440" tIns="45720" rIns="91440" bIns="45720" anchor="b"/>
          <a:lstStyle/>
          <a:p>
            <a:pPr>
              <a:defRPr/>
            </a:pPr>
            <a:endParaRPr sz="1400"/>
          </a:p>
        </p:txBody>
      </p:sp>
      <p:sp>
        <p:nvSpPr>
          <p:cNvPr id="6151" name="Заголовок 21"/>
          <p:cNvSpPr>
            <a:spLocks noChangeShapeType="1" noGrp="1"/>
          </p:cNvSpPr>
          <p:nvPr>
            <p:ph type="title" idx="0"/>
          </p:nvPr>
        </p:nvSpPr>
        <p:spPr bwMode="auto">
          <a:xfrm>
            <a:off x="457200" y="254000"/>
            <a:ext cx="8229600" cy="11430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marL="53974" lvl="0" indent="-53974">
              <a:spcBef>
                <a:spcPts val="0"/>
              </a:spcBef>
              <a:buNone/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6152" name="Текст 12"/>
          <p:cNvSpPr>
            <a:spLocks noChangeShapeType="1" noGrp="1"/>
          </p:cNvSpPr>
          <p:nvPr>
            <p:ph type="body" idx="1"/>
          </p:nvPr>
        </p:nvSpPr>
        <p:spPr bwMode="auto">
          <a:xfrm>
            <a:off x="457200" y="1646237"/>
            <a:ext cx="8229600" cy="4525962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292100" lvl="0" indent="-292100">
              <a:spcBef>
                <a:spcPts val="0"/>
              </a:spcBef>
              <a:buClr>
                <a:srgbClr val="72A376"/>
              </a:buClr>
              <a:buSzPct val="70000"/>
              <a:buFont typeface="Wingdings 2"/>
              <a:buChar char=""/>
              <a:defRPr/>
            </a:pPr>
            <a:r>
              <a:rPr lang="ru-RU"/>
              <a:t>Образец текста</a:t>
            </a:r>
            <a:endParaRPr/>
          </a:p>
          <a:p>
            <a:pPr marL="639762" lvl="1" indent="-228600">
              <a:spcBef>
                <a:spcPts val="400"/>
              </a:spcBef>
              <a:buClr>
                <a:srgbClr val="B0CCB0"/>
              </a:buClr>
              <a:buSzPct val="90000"/>
              <a:buChar char="•"/>
              <a:defRPr/>
            </a:pPr>
            <a:r>
              <a:rPr lang="ru-RU"/>
              <a:t>Второй уровень</a:t>
            </a:r>
            <a:endParaRPr/>
          </a:p>
          <a:p>
            <a:pPr marL="822325" lvl="2" indent="-190500">
              <a:spcBef>
                <a:spcPts val="400"/>
              </a:spcBef>
              <a:buClr>
                <a:srgbClr val="A8CDD7"/>
              </a:buClr>
              <a:buSzPct val="100000"/>
              <a:buFont typeface="Wingdings 2"/>
              <a:buChar char=""/>
              <a:defRPr/>
            </a:pPr>
            <a:r>
              <a:rPr lang="ru-RU"/>
              <a:t>Третий уровень</a:t>
            </a:r>
            <a:endParaRPr/>
          </a:p>
          <a:p>
            <a:pPr marL="1004887" lvl="3" indent="-182562">
              <a:spcBef>
                <a:spcPts val="400"/>
              </a:spcBef>
              <a:buClr>
                <a:srgbClr val="A8CDD7"/>
              </a:buClr>
              <a:buSzPct val="100000"/>
              <a:buFont typeface="Wingdings 2"/>
              <a:buChar char=""/>
              <a:defRPr/>
            </a:pPr>
            <a:r>
              <a:rPr lang="ru-RU"/>
              <a:t>Четвертый уровень</a:t>
            </a:r>
            <a:endParaRPr/>
          </a:p>
          <a:p>
            <a:pPr marL="1187450" lvl="4" indent="-182563">
              <a:spcBef>
                <a:spcPts val="400"/>
              </a:spcBef>
              <a:buClr>
                <a:srgbClr val="A8CDD7"/>
              </a:buClr>
              <a:buSzPct val="100000"/>
              <a:buFont typeface="Wingdings 2"/>
              <a:buChar char=""/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153" name="Дата 6"/>
          <p:cNvSpPr>
            <a:spLocks noChangeShapeType="1" noGrp="1"/>
          </p:cNvSpPr>
          <p:nvPr>
            <p:ph type="dt" idx="2"/>
          </p:nvPr>
        </p:nvSpPr>
        <p:spPr bwMode="auto">
          <a:xfrm>
            <a:off x="5562600" y="6400800"/>
            <a:ext cx="3001962" cy="274637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sz="1300">
                <a:solidFill>
                  <a:srgbClr val="B9BBB2"/>
                </a:solidFill>
              </a:rPr>
              <a:t>*</a:t>
            </a:r>
            <a:endParaRPr/>
          </a:p>
        </p:txBody>
      </p:sp>
      <p:sp>
        <p:nvSpPr>
          <p:cNvPr id="6154" name="Нижний колонтитул 7"/>
          <p:cNvSpPr>
            <a:spLocks noChangeShapeType="1" noGrp="1"/>
          </p:cNvSpPr>
          <p:nvPr>
            <p:ph type="ftr" idx="3"/>
          </p:nvPr>
        </p:nvSpPr>
        <p:spPr bwMode="auto">
          <a:xfrm>
            <a:off x="1295400" y="6400800"/>
            <a:ext cx="4211637" cy="274637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sp>
        <p:nvSpPr>
          <p:cNvPr id="6155" name="Номер слайда 8"/>
          <p:cNvSpPr>
            <a:spLocks noChangeShapeType="1" noGrp="1"/>
          </p:cNvSpPr>
          <p:nvPr>
            <p:ph type="sldNum" idx="4"/>
          </p:nvPr>
        </p:nvSpPr>
        <p:spPr bwMode="auto">
          <a:xfrm>
            <a:off x="8640762" y="6515100"/>
            <a:ext cx="465137" cy="27305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spcBef>
                <a:spcPts val="0"/>
              </a:spcBef>
              <a:buNone/>
              <a:defRPr/>
            </a:pPr>
            <a:fld id="{D038279B-FC19-497E-A7D1-5ADD9CAF016F}" type="slidenum">
              <a:rPr lang="ru-RU" sz="1600">
                <a:solidFill>
                  <a:srgbClr val="DFE0D4"/>
                </a:solidFill>
              </a:rPr>
              <a:t/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6_Литейная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7172" name="Прямоугольник с двумя скругленными противолежащими углами 6"/>
          <p:cNvGrpSpPr/>
          <p:nvPr/>
        </p:nvGrpSpPr>
        <p:grpSpPr bwMode="auto">
          <a:xfrm>
            <a:off x="158750" y="139700"/>
            <a:ext cx="8820150" cy="6578600"/>
            <a:chOff x="100" y="88"/>
            <a:chExt cx="5556" cy="4144"/>
          </a:xfrm>
        </p:grpSpPr>
        <p:pic>
          <p:nvPicPr>
            <p:cNvPr id="7170" name="Прямоугольник с двумя скругленными противолежащими углами 6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100" y="88"/>
              <a:ext cx="5556" cy="4144"/>
            </a:xfrm>
            <a:prstGeom prst="rect">
              <a:avLst/>
            </a:prstGeom>
            <a:noFill/>
          </p:spPr>
        </p:pic>
        <p:sp>
          <p:nvSpPr>
            <p:cNvPr id="7171" name="Shape 7171"/>
            <p:cNvSpPr txBox="1">
              <a:spLocks noChangeShapeType="1"/>
            </p:cNvSpPr>
            <p:nvPr/>
          </p:nvSpPr>
          <p:spPr bwMode="auto">
            <a:xfrm>
              <a:off x="247" y="236"/>
              <a:ext cx="5264" cy="3848"/>
            </a:xfrm>
            <a:prstGeom prst="rect">
              <a:avLst/>
            </a:prstGeom>
            <a:noFill/>
          </p:spPr>
          <p:txBody>
            <a:bodyPr lIns="91440" tIns="45720" rIns="91440" bIns="45720" anchor="ctr" anchorCtr="0"/>
            <a:lstStyle/>
            <a:p>
              <a:pPr>
                <a:defRPr/>
              </a:pPr>
              <a:endParaRPr sz="1400"/>
            </a:p>
          </p:txBody>
        </p:sp>
      </p:grpSp>
      <p:sp>
        <p:nvSpPr>
          <p:cNvPr id="7173" name="Прямоугольник 7"/>
          <p:cNvSpPr>
            <a:spLocks noChangeShapeType="1" noGrp="1"/>
          </p:cNvSpPr>
          <p:nvPr/>
        </p:nvSpPr>
        <p:spPr bwMode="auto">
          <a:xfrm>
            <a:off x="588962" y="1423987"/>
            <a:ext cx="8001000" cy="9525"/>
          </a:xfrm>
          <a:prstGeom prst="rect">
            <a:avLst/>
          </a:prstGeom>
          <a:solidFill>
            <a:schemeClr val="accent1"/>
          </a:solidFill>
          <a:effectLst>
            <a:outerShdw algn="ctr" rotWithShape="0">
              <a:srgbClr val="000000">
                <a:alpha val="74901"/>
              </a:srgbClr>
            </a:outerShdw>
          </a:effectLst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7174" name="Заголовок 21"/>
          <p:cNvSpPr>
            <a:spLocks noChangeShapeType="1" noGrp="1"/>
          </p:cNvSpPr>
          <p:nvPr>
            <p:ph type="title" idx="0"/>
          </p:nvPr>
        </p:nvSpPr>
        <p:spPr bwMode="auto">
          <a:xfrm>
            <a:off x="457200" y="254000"/>
            <a:ext cx="8229600" cy="11430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marL="53974" lvl="0" indent="-53974">
              <a:spcBef>
                <a:spcPts val="0"/>
              </a:spcBef>
              <a:buNone/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7175" name="Текст 12"/>
          <p:cNvSpPr>
            <a:spLocks noChangeShapeType="1" noGrp="1"/>
          </p:cNvSpPr>
          <p:nvPr>
            <p:ph type="body" idx="1"/>
          </p:nvPr>
        </p:nvSpPr>
        <p:spPr bwMode="auto">
          <a:xfrm>
            <a:off x="457200" y="1646237"/>
            <a:ext cx="8229600" cy="4525962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292100" lvl="0" indent="-292100">
              <a:spcBef>
                <a:spcPts val="0"/>
              </a:spcBef>
              <a:buClr>
                <a:srgbClr val="72A376"/>
              </a:buClr>
              <a:buSzPct val="70000"/>
              <a:buFont typeface="Wingdings 2"/>
              <a:buChar char=""/>
              <a:defRPr/>
            </a:pPr>
            <a:r>
              <a:rPr lang="ru-RU"/>
              <a:t>Образец текста</a:t>
            </a:r>
            <a:endParaRPr/>
          </a:p>
          <a:p>
            <a:pPr marL="639762" lvl="1" indent="-228600">
              <a:spcBef>
                <a:spcPts val="400"/>
              </a:spcBef>
              <a:buClr>
                <a:srgbClr val="B0CCB0"/>
              </a:buClr>
              <a:buSzPct val="90000"/>
              <a:buChar char="•"/>
              <a:defRPr/>
            </a:pPr>
            <a:r>
              <a:rPr lang="ru-RU"/>
              <a:t>Второй уровень</a:t>
            </a:r>
            <a:endParaRPr/>
          </a:p>
          <a:p>
            <a:pPr marL="822325" lvl="2" indent="-190500">
              <a:spcBef>
                <a:spcPts val="400"/>
              </a:spcBef>
              <a:buClr>
                <a:srgbClr val="A8CDD7"/>
              </a:buClr>
              <a:buSzPct val="100000"/>
              <a:buFont typeface="Wingdings 2"/>
              <a:buChar char=""/>
              <a:defRPr/>
            </a:pPr>
            <a:r>
              <a:rPr lang="ru-RU"/>
              <a:t>Третий уровень</a:t>
            </a:r>
            <a:endParaRPr/>
          </a:p>
          <a:p>
            <a:pPr marL="1004887" lvl="3" indent="-182562">
              <a:spcBef>
                <a:spcPts val="400"/>
              </a:spcBef>
              <a:buClr>
                <a:srgbClr val="A8CDD7"/>
              </a:buClr>
              <a:buSzPct val="100000"/>
              <a:buFont typeface="Wingdings 2"/>
              <a:buChar char=""/>
              <a:defRPr/>
            </a:pPr>
            <a:r>
              <a:rPr lang="ru-RU"/>
              <a:t>Четвертый уровень</a:t>
            </a:r>
            <a:endParaRPr/>
          </a:p>
          <a:p>
            <a:pPr marL="1187450" lvl="4" indent="-182563">
              <a:spcBef>
                <a:spcPts val="400"/>
              </a:spcBef>
              <a:buClr>
                <a:srgbClr val="A8CDD7"/>
              </a:buClr>
              <a:buSzPct val="100000"/>
              <a:buFont typeface="Wingdings 2"/>
              <a:buChar char=""/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176" name="Дата 2"/>
          <p:cNvSpPr>
            <a:spLocks noChangeShapeType="1" noGrp="1"/>
          </p:cNvSpPr>
          <p:nvPr>
            <p:ph type="dt" idx="2"/>
          </p:nvPr>
        </p:nvSpPr>
        <p:spPr bwMode="auto">
          <a:xfrm>
            <a:off x="5562600" y="6400800"/>
            <a:ext cx="3001962" cy="274637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sz="1300">
                <a:solidFill>
                  <a:srgbClr val="B9BBB2"/>
                </a:solidFill>
              </a:rPr>
              <a:t>*</a:t>
            </a:r>
            <a:endParaRPr/>
          </a:p>
        </p:txBody>
      </p:sp>
      <p:sp>
        <p:nvSpPr>
          <p:cNvPr id="7177" name="Нижний колонтитул 3"/>
          <p:cNvSpPr>
            <a:spLocks noChangeShapeType="1" noGrp="1"/>
          </p:cNvSpPr>
          <p:nvPr>
            <p:ph type="ftr" idx="3"/>
          </p:nvPr>
        </p:nvSpPr>
        <p:spPr bwMode="auto">
          <a:xfrm>
            <a:off x="1295400" y="6400800"/>
            <a:ext cx="4211637" cy="274637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sp>
        <p:nvSpPr>
          <p:cNvPr id="7178" name="Номер слайда 4"/>
          <p:cNvSpPr>
            <a:spLocks noChangeShapeType="1" noGrp="1"/>
          </p:cNvSpPr>
          <p:nvPr>
            <p:ph type="sldNum" idx="4"/>
          </p:nvPr>
        </p:nvSpPr>
        <p:spPr bwMode="auto">
          <a:xfrm>
            <a:off x="8639175" y="6515100"/>
            <a:ext cx="463550" cy="27305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spcBef>
                <a:spcPts val="0"/>
              </a:spcBef>
              <a:buNone/>
              <a:defRPr/>
            </a:pPr>
            <a:fld id="{D038279B-FC19-497E-A7D1-5ADD9CAF016F}" type="slidenum">
              <a:rPr lang="ru-RU" sz="1600">
                <a:solidFill>
                  <a:srgbClr val="DFE0D4"/>
                </a:solidFill>
              </a:rPr>
              <a:t/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7_Литейная">
    <p:bg>
      <p:bgPr shadeToTitle="0">
        <a:solidFill>
          <a:schemeClr val="lt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7"/>
          <p:cNvSpPr>
            <a:spLocks noChangeShapeType="1" noGrp="1"/>
          </p:cNvSpPr>
          <p:nvPr/>
        </p:nvSpPr>
        <p:spPr bwMode="auto">
          <a:xfrm>
            <a:off x="5057775" y="1057275"/>
            <a:ext cx="3748087" cy="9525"/>
          </a:xfrm>
          <a:prstGeom prst="rect">
            <a:avLst/>
          </a:prstGeom>
          <a:solidFill>
            <a:schemeClr val="accent1"/>
          </a:solidFill>
          <a:effectLst>
            <a:outerShdw algn="ctr" rotWithShape="0">
              <a:srgbClr val="000000">
                <a:alpha val="74901"/>
              </a:srgbClr>
            </a:outerShdw>
          </a:effectLst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8195" name="Заголовок 21"/>
          <p:cNvSpPr>
            <a:spLocks noChangeShapeType="1" noGrp="1"/>
          </p:cNvSpPr>
          <p:nvPr>
            <p:ph type="title" idx="0"/>
          </p:nvPr>
        </p:nvSpPr>
        <p:spPr bwMode="auto">
          <a:xfrm>
            <a:off x="457200" y="254000"/>
            <a:ext cx="8229600" cy="11430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marL="53974" lvl="0" indent="-53974">
              <a:spcBef>
                <a:spcPts val="0"/>
              </a:spcBef>
              <a:buNone/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8196" name="Текст 12"/>
          <p:cNvSpPr>
            <a:spLocks noChangeShapeType="1" noGrp="1"/>
          </p:cNvSpPr>
          <p:nvPr>
            <p:ph type="body" idx="1"/>
          </p:nvPr>
        </p:nvSpPr>
        <p:spPr bwMode="auto">
          <a:xfrm>
            <a:off x="457200" y="1646237"/>
            <a:ext cx="8229600" cy="4525962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292100" lvl="0" indent="-292100">
              <a:spcBef>
                <a:spcPts val="0"/>
              </a:spcBef>
              <a:buClr>
                <a:srgbClr val="72A376"/>
              </a:buClr>
              <a:buSzPct val="70000"/>
              <a:buFont typeface="Wingdings 2"/>
              <a:buChar char=""/>
              <a:defRPr/>
            </a:pPr>
            <a:r>
              <a:rPr lang="ru-RU"/>
              <a:t>Образец текста</a:t>
            </a:r>
            <a:endParaRPr/>
          </a:p>
          <a:p>
            <a:pPr marL="639762" lvl="1" indent="-228600">
              <a:spcBef>
                <a:spcPts val="400"/>
              </a:spcBef>
              <a:buClr>
                <a:srgbClr val="B0CCB0"/>
              </a:buClr>
              <a:buSzPct val="90000"/>
              <a:buChar char="•"/>
              <a:defRPr/>
            </a:pPr>
            <a:r>
              <a:rPr lang="ru-RU"/>
              <a:t>Второй уровень</a:t>
            </a:r>
            <a:endParaRPr/>
          </a:p>
          <a:p>
            <a:pPr marL="822325" lvl="2" indent="-190500">
              <a:spcBef>
                <a:spcPts val="400"/>
              </a:spcBef>
              <a:buClr>
                <a:srgbClr val="A8CDD7"/>
              </a:buClr>
              <a:buSzPct val="100000"/>
              <a:buFont typeface="Wingdings 2"/>
              <a:buChar char=""/>
              <a:defRPr/>
            </a:pPr>
            <a:r>
              <a:rPr lang="ru-RU"/>
              <a:t>Третий уровень</a:t>
            </a:r>
            <a:endParaRPr/>
          </a:p>
          <a:p>
            <a:pPr marL="1004887" lvl="3" indent="-182562">
              <a:spcBef>
                <a:spcPts val="400"/>
              </a:spcBef>
              <a:buClr>
                <a:srgbClr val="A8CDD7"/>
              </a:buClr>
              <a:buSzPct val="100000"/>
              <a:buFont typeface="Wingdings 2"/>
              <a:buChar char=""/>
              <a:defRPr/>
            </a:pPr>
            <a:r>
              <a:rPr lang="ru-RU"/>
              <a:t>Четвертый уровень</a:t>
            </a:r>
            <a:endParaRPr/>
          </a:p>
          <a:p>
            <a:pPr marL="1187450" lvl="4" indent="-182563">
              <a:spcBef>
                <a:spcPts val="400"/>
              </a:spcBef>
              <a:buClr>
                <a:srgbClr val="A8CDD7"/>
              </a:buClr>
              <a:buSzPct val="100000"/>
              <a:buFont typeface="Wingdings 2"/>
              <a:buChar char=""/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8197" name="Дата 8"/>
          <p:cNvSpPr>
            <a:spLocks noChangeShapeType="1" noGrp="1"/>
          </p:cNvSpPr>
          <p:nvPr>
            <p:ph type="dt" idx="2"/>
          </p:nvPr>
        </p:nvSpPr>
        <p:spPr bwMode="auto">
          <a:xfrm>
            <a:off x="5562600" y="6513512"/>
            <a:ext cx="3001962" cy="274637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sz="1300">
                <a:solidFill>
                  <a:srgbClr val="B9BBB2"/>
                </a:solidFill>
              </a:rPr>
              <a:t>*</a:t>
            </a:r>
            <a:endParaRPr/>
          </a:p>
        </p:txBody>
      </p:sp>
      <p:sp>
        <p:nvSpPr>
          <p:cNvPr id="8198" name="Номер слайда 9"/>
          <p:cNvSpPr>
            <a:spLocks noChangeShapeType="1" noGrp="1"/>
          </p:cNvSpPr>
          <p:nvPr>
            <p:ph type="sldNum" idx="4"/>
          </p:nvPr>
        </p:nvSpPr>
        <p:spPr bwMode="auto">
          <a:xfrm>
            <a:off x="8639175" y="6513512"/>
            <a:ext cx="463550" cy="274637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spcBef>
                <a:spcPts val="0"/>
              </a:spcBef>
              <a:buNone/>
              <a:defRPr/>
            </a:pPr>
            <a:fld id="{D038279B-FC19-497E-A7D1-5ADD9CAF016F}" type="slidenum">
              <a:rPr lang="ru-RU" sz="1600">
                <a:solidFill>
                  <a:srgbClr val="DFE0D4"/>
                </a:solidFill>
              </a:rPr>
              <a:t/>
            </a:fld>
            <a:endParaRPr/>
          </a:p>
        </p:txBody>
      </p:sp>
      <p:sp>
        <p:nvSpPr>
          <p:cNvPr id="8199" name="Нижний колонтитул 10"/>
          <p:cNvSpPr>
            <a:spLocks noChangeShapeType="1" noGrp="1"/>
          </p:cNvSpPr>
          <p:nvPr>
            <p:ph type="ftr" idx="3"/>
          </p:nvPr>
        </p:nvSpPr>
        <p:spPr bwMode="auto">
          <a:xfrm>
            <a:off x="1600200" y="6513512"/>
            <a:ext cx="3906837" cy="274637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8_Литейная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18" name="Заголовок 21"/>
          <p:cNvSpPr>
            <a:spLocks noChangeShapeType="1" noGrp="1"/>
          </p:cNvSpPr>
          <p:nvPr>
            <p:ph type="title" idx="0"/>
          </p:nvPr>
        </p:nvSpPr>
        <p:spPr bwMode="auto">
          <a:xfrm>
            <a:off x="457200" y="254000"/>
            <a:ext cx="8229600" cy="11430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marL="53974" lvl="0" indent="-53974">
              <a:spcBef>
                <a:spcPts val="0"/>
              </a:spcBef>
              <a:buNone/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9219" name="Текст 12"/>
          <p:cNvSpPr>
            <a:spLocks noChangeShapeType="1" noGrp="1"/>
          </p:cNvSpPr>
          <p:nvPr>
            <p:ph type="body" idx="1"/>
          </p:nvPr>
        </p:nvSpPr>
        <p:spPr bwMode="auto">
          <a:xfrm>
            <a:off x="457200" y="1646237"/>
            <a:ext cx="8229600" cy="4525962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292100" lvl="0" indent="-292100">
              <a:spcBef>
                <a:spcPts val="0"/>
              </a:spcBef>
              <a:buClr>
                <a:srgbClr val="72A376"/>
              </a:buClr>
              <a:buSzPct val="70000"/>
              <a:buFont typeface="Wingdings 2"/>
              <a:buChar char=""/>
              <a:defRPr/>
            </a:pPr>
            <a:r>
              <a:rPr lang="ru-RU"/>
              <a:t>Образец текста</a:t>
            </a:r>
            <a:endParaRPr/>
          </a:p>
          <a:p>
            <a:pPr marL="639762" lvl="1" indent="-228600">
              <a:spcBef>
                <a:spcPts val="400"/>
              </a:spcBef>
              <a:buClr>
                <a:srgbClr val="B0CCB0"/>
              </a:buClr>
              <a:buSzPct val="90000"/>
              <a:buChar char="•"/>
              <a:defRPr/>
            </a:pPr>
            <a:r>
              <a:rPr lang="ru-RU"/>
              <a:t>Второй уровень</a:t>
            </a:r>
            <a:endParaRPr/>
          </a:p>
          <a:p>
            <a:pPr marL="822325" lvl="2" indent="-190500">
              <a:spcBef>
                <a:spcPts val="400"/>
              </a:spcBef>
              <a:buClr>
                <a:srgbClr val="A8CDD7"/>
              </a:buClr>
              <a:buSzPct val="100000"/>
              <a:buFont typeface="Wingdings 2"/>
              <a:buChar char=""/>
              <a:defRPr/>
            </a:pPr>
            <a:r>
              <a:rPr lang="ru-RU"/>
              <a:t>Третий уровень</a:t>
            </a:r>
            <a:endParaRPr/>
          </a:p>
          <a:p>
            <a:pPr marL="1004887" lvl="3" indent="-182562">
              <a:spcBef>
                <a:spcPts val="400"/>
              </a:spcBef>
              <a:buClr>
                <a:srgbClr val="A8CDD7"/>
              </a:buClr>
              <a:buSzPct val="100000"/>
              <a:buFont typeface="Wingdings 2"/>
              <a:buChar char=""/>
              <a:defRPr/>
            </a:pPr>
            <a:r>
              <a:rPr lang="ru-RU"/>
              <a:t>Четвертый уровень</a:t>
            </a:r>
            <a:endParaRPr/>
          </a:p>
          <a:p>
            <a:pPr marL="1187450" lvl="4" indent="-182563">
              <a:spcBef>
                <a:spcPts val="400"/>
              </a:spcBef>
              <a:buClr>
                <a:srgbClr val="A8CDD7"/>
              </a:buClr>
              <a:buSzPct val="100000"/>
              <a:buFont typeface="Wingdings 2"/>
              <a:buChar char=""/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9220" name="Дата 7"/>
          <p:cNvSpPr>
            <a:spLocks noChangeShapeType="1" noGrp="1"/>
          </p:cNvSpPr>
          <p:nvPr>
            <p:ph type="dt" idx="2"/>
          </p:nvPr>
        </p:nvSpPr>
        <p:spPr bwMode="auto">
          <a:xfrm>
            <a:off x="5562600" y="6508750"/>
            <a:ext cx="3001962" cy="274637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sz="1300">
                <a:solidFill>
                  <a:srgbClr val="B9BBB2"/>
                </a:solidFill>
              </a:rPr>
              <a:t>*</a:t>
            </a:r>
            <a:endParaRPr/>
          </a:p>
        </p:txBody>
      </p:sp>
      <p:sp>
        <p:nvSpPr>
          <p:cNvPr id="9221" name="Номер слайда 8"/>
          <p:cNvSpPr>
            <a:spLocks noChangeShapeType="1" noGrp="1"/>
          </p:cNvSpPr>
          <p:nvPr>
            <p:ph type="sldNum" idx="4"/>
          </p:nvPr>
        </p:nvSpPr>
        <p:spPr bwMode="auto">
          <a:xfrm>
            <a:off x="8639175" y="6508750"/>
            <a:ext cx="463550" cy="274637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spcBef>
                <a:spcPts val="0"/>
              </a:spcBef>
              <a:buNone/>
              <a:defRPr/>
            </a:pPr>
            <a:fld id="{D038279B-FC19-497E-A7D1-5ADD9CAF016F}" type="slidenum">
              <a:rPr lang="ru-RU" sz="1600">
                <a:solidFill>
                  <a:srgbClr val="DFE0D4"/>
                </a:solidFill>
              </a:rPr>
              <a:t/>
            </a:fld>
            <a:endParaRPr/>
          </a:p>
        </p:txBody>
      </p:sp>
      <p:sp>
        <p:nvSpPr>
          <p:cNvPr id="9222" name="Нижний колонтитул 9"/>
          <p:cNvSpPr>
            <a:spLocks noChangeShapeType="1" noGrp="1"/>
          </p:cNvSpPr>
          <p:nvPr>
            <p:ph type="ftr" idx="3"/>
          </p:nvPr>
        </p:nvSpPr>
        <p:spPr bwMode="auto">
          <a:xfrm>
            <a:off x="1600200" y="6508750"/>
            <a:ext cx="3906837" cy="274637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2" Type="http://schemas.openxmlformats.org/officeDocument/2006/relationships/image" Target="../media/image2.jpg"/><Relationship Id="rId13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blipFill>
          <a:blip r:embed="rId1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028" name="Прямоугольник с двумя скругленными противолежащими углами 6"/>
          <p:cNvGrpSpPr/>
          <p:nvPr/>
        </p:nvGrpSpPr>
        <p:grpSpPr bwMode="auto">
          <a:xfrm>
            <a:off x="158750" y="139700"/>
            <a:ext cx="8820150" cy="6578600"/>
            <a:chOff x="100" y="88"/>
            <a:chExt cx="5556" cy="4144"/>
          </a:xfrm>
        </p:grpSpPr>
        <p:pic>
          <p:nvPicPr>
            <p:cNvPr id="1026" name="Прямоугольник с двумя скругленными противолежащими углами 6"/>
            <p:cNvPicPr>
              <a:picLocks noChangeAspect="1"/>
            </p:cNvPicPr>
            <p:nvPr/>
          </p:nvPicPr>
          <p:blipFill>
            <a:blip r:embed="rId13"/>
            <a:stretch/>
          </p:blipFill>
          <p:spPr bwMode="auto">
            <a:xfrm>
              <a:off x="100" y="88"/>
              <a:ext cx="5556" cy="4144"/>
            </a:xfrm>
            <a:prstGeom prst="rect">
              <a:avLst/>
            </a:prstGeom>
            <a:noFill/>
          </p:spPr>
        </p:pic>
        <p:sp>
          <p:nvSpPr>
            <p:cNvPr id="1027" name="Shape 1027"/>
            <p:cNvSpPr txBox="1">
              <a:spLocks noChangeShapeType="1"/>
            </p:cNvSpPr>
            <p:nvPr/>
          </p:nvSpPr>
          <p:spPr bwMode="auto">
            <a:xfrm>
              <a:off x="247" y="236"/>
              <a:ext cx="5264" cy="3848"/>
            </a:xfrm>
            <a:prstGeom prst="rect">
              <a:avLst/>
            </a:prstGeom>
            <a:noFill/>
          </p:spPr>
          <p:txBody>
            <a:bodyPr lIns="91440" tIns="45720" rIns="91440" bIns="45720" anchor="ctr" anchorCtr="0"/>
            <a:lstStyle/>
            <a:p>
              <a:pPr>
                <a:defRPr/>
              </a:pPr>
              <a:endParaRPr sz="1400"/>
            </a:p>
          </p:txBody>
        </p:sp>
      </p:grpSp>
      <p:sp>
        <p:nvSpPr>
          <p:cNvPr id="1029" name="Нижний колонтитул 2"/>
          <p:cNvSpPr>
            <a:spLocks noChangeShapeType="1" noGrp="1"/>
          </p:cNvSpPr>
          <p:nvPr>
            <p:ph type="ftr" idx="3"/>
          </p:nvPr>
        </p:nvSpPr>
        <p:spPr bwMode="auto">
          <a:xfrm>
            <a:off x="1295400" y="6400800"/>
            <a:ext cx="4211637" cy="274637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sp>
        <p:nvSpPr>
          <p:cNvPr id="1030" name="Дата 13"/>
          <p:cNvSpPr>
            <a:spLocks noChangeShapeType="1" noGrp="1"/>
          </p:cNvSpPr>
          <p:nvPr>
            <p:ph type="dt" idx="2"/>
          </p:nvPr>
        </p:nvSpPr>
        <p:spPr bwMode="auto">
          <a:xfrm>
            <a:off x="5562600" y="6400800"/>
            <a:ext cx="3001962" cy="274637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mbria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mbria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mbria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mbria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mbria"/>
              </a:defRPr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sz="1300">
                <a:solidFill>
                  <a:srgbClr val="B9BBB2"/>
                </a:solidFill>
              </a:rPr>
              <a:t>*</a:t>
            </a:r>
            <a:endParaRPr/>
          </a:p>
        </p:txBody>
      </p:sp>
      <p:sp>
        <p:nvSpPr>
          <p:cNvPr id="1031" name="Номер слайда 22"/>
          <p:cNvSpPr>
            <a:spLocks noChangeShapeType="1" noGrp="1"/>
          </p:cNvSpPr>
          <p:nvPr>
            <p:ph type="sldNum" idx="4"/>
          </p:nvPr>
        </p:nvSpPr>
        <p:spPr bwMode="auto">
          <a:xfrm>
            <a:off x="8639175" y="6515100"/>
            <a:ext cx="463550" cy="27305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mbria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mbria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mbria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mbria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mbria"/>
              </a:defRPr>
            </a:lvl5pPr>
          </a:lstStyle>
          <a:p>
            <a:pPr marL="0" lvl="0" indent="0" algn="r">
              <a:spcBef>
                <a:spcPts val="0"/>
              </a:spcBef>
              <a:buNone/>
              <a:defRPr/>
            </a:pPr>
            <a:fld id="{D038279B-FC19-497E-A7D1-5ADD9CAF016F}" type="slidenum">
              <a:rPr lang="ru-RU" sz="1600">
                <a:solidFill>
                  <a:srgbClr val="DFE0D4"/>
                </a:solidFill>
              </a:rPr>
              <a:t/>
            </a:fld>
            <a:endParaRPr/>
          </a:p>
        </p:txBody>
      </p:sp>
      <p:sp>
        <p:nvSpPr>
          <p:cNvPr id="1032" name="Заголовок 21"/>
          <p:cNvSpPr>
            <a:spLocks noChangeShapeType="1" noGrp="1"/>
          </p:cNvSpPr>
          <p:nvPr>
            <p:ph type="title" idx="0"/>
          </p:nvPr>
        </p:nvSpPr>
        <p:spPr bwMode="auto">
          <a:xfrm>
            <a:off x="457200" y="254000"/>
            <a:ext cx="8229600" cy="11430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marL="53974" lvl="0" indent="-53974">
              <a:spcBef>
                <a:spcPts val="0"/>
              </a:spcBef>
              <a:buNone/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1033" name="Текст 12"/>
          <p:cNvSpPr>
            <a:spLocks noChangeShapeType="1" noGrp="1"/>
          </p:cNvSpPr>
          <p:nvPr>
            <p:ph type="body" idx="1"/>
          </p:nvPr>
        </p:nvSpPr>
        <p:spPr bwMode="auto">
          <a:xfrm>
            <a:off x="457200" y="1646237"/>
            <a:ext cx="8229600" cy="4525962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2921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A376"/>
              </a:buClr>
              <a:buSzPct val="70000"/>
              <a:buChar char=""/>
              <a:defRPr sz="3200" b="0" i="0">
                <a:solidFill>
                  <a:schemeClr val="dk1"/>
                </a:solidFill>
                <a:latin typeface="Cambria"/>
              </a:defRPr>
            </a:lvl1pPr>
            <a:lvl2pPr marL="639762" indent="411162" algn="l" defTabSz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0CCB0"/>
              </a:buClr>
              <a:buSzPct val="90000"/>
              <a:buChar char="•"/>
              <a:defRPr sz="2600" b="0" i="0">
                <a:solidFill>
                  <a:schemeClr val="dk1"/>
                </a:solidFill>
                <a:latin typeface="Cambria"/>
              </a:defRPr>
            </a:lvl2pPr>
            <a:lvl3pPr marL="822325" indent="631825" algn="l" defTabSz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ct val="100000"/>
              <a:buChar char=""/>
              <a:defRPr sz="2300" b="0" i="0">
                <a:solidFill>
                  <a:schemeClr val="dk1"/>
                </a:solidFill>
                <a:latin typeface="Cambria"/>
              </a:defRPr>
            </a:lvl3pPr>
            <a:lvl4pPr marL="1004887" indent="822325" algn="l" defTabSz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ct val="100000"/>
              <a:buChar char=""/>
              <a:defRPr sz="2000" b="0" i="0">
                <a:solidFill>
                  <a:schemeClr val="dk1"/>
                </a:solidFill>
                <a:latin typeface="Cambria"/>
              </a:defRPr>
            </a:lvl4pPr>
            <a:lvl5pPr marL="1187450" indent="1004887" algn="l" defTabSz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ct val="100000"/>
              <a:buChar char=""/>
              <a:defRPr sz="1900" b="0" i="0">
                <a:solidFill>
                  <a:schemeClr val="dk1"/>
                </a:solidFill>
                <a:latin typeface="Cambria"/>
              </a:defRPr>
            </a:lvl5pPr>
          </a:lstStyle>
          <a:p>
            <a:pPr marL="292100" lvl="0" indent="-292100">
              <a:spcBef>
                <a:spcPts val="0"/>
              </a:spcBef>
              <a:buClr>
                <a:srgbClr val="72A376"/>
              </a:buClr>
              <a:buSzPct val="70000"/>
              <a:buFont typeface="Wingdings 2"/>
              <a:buChar char=""/>
              <a:defRPr/>
            </a:pPr>
            <a:r>
              <a:rPr lang="ru-RU"/>
              <a:t>Образец текста</a:t>
            </a:r>
            <a:endParaRPr/>
          </a:p>
          <a:p>
            <a:pPr marL="639762" lvl="1" indent="-228600">
              <a:spcBef>
                <a:spcPts val="400"/>
              </a:spcBef>
              <a:buClr>
                <a:srgbClr val="B0CCB0"/>
              </a:buClr>
              <a:buSzPct val="90000"/>
              <a:buChar char="•"/>
              <a:defRPr/>
            </a:pPr>
            <a:r>
              <a:rPr lang="ru-RU"/>
              <a:t>Второй уровень</a:t>
            </a:r>
            <a:endParaRPr/>
          </a:p>
          <a:p>
            <a:pPr marL="822325" lvl="2" indent="-190500">
              <a:spcBef>
                <a:spcPts val="400"/>
              </a:spcBef>
              <a:buClr>
                <a:srgbClr val="A8CDD7"/>
              </a:buClr>
              <a:buSzPct val="100000"/>
              <a:buFont typeface="Wingdings 2"/>
              <a:buChar char=""/>
              <a:defRPr/>
            </a:pPr>
            <a:r>
              <a:rPr lang="ru-RU"/>
              <a:t>Третий уровень</a:t>
            </a:r>
            <a:endParaRPr/>
          </a:p>
          <a:p>
            <a:pPr marL="1004887" lvl="3" indent="-182562">
              <a:spcBef>
                <a:spcPts val="400"/>
              </a:spcBef>
              <a:buClr>
                <a:srgbClr val="A8CDD7"/>
              </a:buClr>
              <a:buSzPct val="100000"/>
              <a:buFont typeface="Wingdings 2"/>
              <a:buChar char=""/>
              <a:defRPr/>
            </a:pPr>
            <a:r>
              <a:rPr lang="ru-RU"/>
              <a:t>Четвертый уровень</a:t>
            </a:r>
            <a:endParaRPr/>
          </a:p>
          <a:p>
            <a:pPr marL="1187450" lvl="4" indent="-182563">
              <a:spcBef>
                <a:spcPts val="400"/>
              </a:spcBef>
              <a:buClr>
                <a:srgbClr val="A8CDD7"/>
              </a:buClr>
              <a:buSzPct val="100000"/>
              <a:buFont typeface="Wingdings 2"/>
              <a:buChar char=""/>
              <a:defRPr/>
            </a:pPr>
            <a:r>
              <a:rPr lang="ru-RU"/>
              <a:t>Пятый уровень</a:t>
            </a:r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marL="53974" indent="-53974" algn="r">
        <a:spcBef>
          <a:spcPts val="0"/>
        </a:spcBef>
        <a:spcAft>
          <a:spcPts val="0"/>
        </a:spcAft>
        <a:defRPr sz="4600">
          <a:solidFill>
            <a:srgbClr val="E7EACB"/>
          </a:solidFill>
          <a:latin typeface="+mj-lt"/>
          <a:ea typeface="+mj-ea"/>
          <a:cs typeface="+mj-cs"/>
        </a:defRPr>
      </a:lvl1pPr>
      <a:lvl2pPr marL="53974" indent="-53974" algn="r">
        <a:spcBef>
          <a:spcPts val="0"/>
        </a:spcBef>
        <a:spcAft>
          <a:spcPts val="0"/>
        </a:spcAft>
        <a:defRPr sz="4600">
          <a:solidFill>
            <a:srgbClr val="E7EACB"/>
          </a:solidFill>
          <a:latin typeface="Cambria"/>
        </a:defRPr>
      </a:lvl2pPr>
      <a:lvl3pPr marL="53974" indent="-53974" algn="r">
        <a:spcBef>
          <a:spcPts val="0"/>
        </a:spcBef>
        <a:spcAft>
          <a:spcPts val="0"/>
        </a:spcAft>
        <a:defRPr sz="4600">
          <a:solidFill>
            <a:srgbClr val="E7EACB"/>
          </a:solidFill>
          <a:latin typeface="Cambria"/>
        </a:defRPr>
      </a:lvl3pPr>
      <a:lvl4pPr marL="53974" indent="-53974" algn="r">
        <a:spcBef>
          <a:spcPts val="0"/>
        </a:spcBef>
        <a:spcAft>
          <a:spcPts val="0"/>
        </a:spcAft>
        <a:defRPr sz="4600">
          <a:solidFill>
            <a:srgbClr val="E7EACB"/>
          </a:solidFill>
          <a:latin typeface="Cambria"/>
        </a:defRPr>
      </a:lvl4pPr>
      <a:lvl5pPr marL="53974" indent="-53974" algn="r">
        <a:spcBef>
          <a:spcPts val="0"/>
        </a:spcBef>
        <a:spcAft>
          <a:spcPts val="0"/>
        </a:spcAft>
        <a:defRPr sz="4600">
          <a:solidFill>
            <a:srgbClr val="E7EACB"/>
          </a:solidFill>
          <a:latin typeface="Cambria"/>
        </a:defRPr>
      </a:lvl5pPr>
      <a:lvl6pPr marL="511175" indent="-53974" algn="r">
        <a:spcBef>
          <a:spcPts val="0"/>
        </a:spcBef>
        <a:spcAft>
          <a:spcPts val="0"/>
        </a:spcAft>
        <a:defRPr sz="4600">
          <a:solidFill>
            <a:srgbClr val="E7EACB"/>
          </a:solidFill>
          <a:latin typeface="Cambria"/>
        </a:defRPr>
      </a:lvl6pPr>
      <a:lvl7pPr marL="968375" indent="-53974" algn="r">
        <a:spcBef>
          <a:spcPts val="0"/>
        </a:spcBef>
        <a:spcAft>
          <a:spcPts val="0"/>
        </a:spcAft>
        <a:defRPr sz="4600">
          <a:solidFill>
            <a:srgbClr val="E7EACB"/>
          </a:solidFill>
          <a:latin typeface="Cambria"/>
        </a:defRPr>
      </a:lvl7pPr>
      <a:lvl8pPr marL="1425575" indent="-53974" algn="r">
        <a:spcBef>
          <a:spcPts val="0"/>
        </a:spcBef>
        <a:spcAft>
          <a:spcPts val="0"/>
        </a:spcAft>
        <a:defRPr sz="4600">
          <a:solidFill>
            <a:srgbClr val="E7EACB"/>
          </a:solidFill>
          <a:latin typeface="Cambria"/>
        </a:defRPr>
      </a:lvl8pPr>
      <a:lvl9pPr marL="1882775" indent="-53974" algn="r">
        <a:spcBef>
          <a:spcPts val="0"/>
        </a:spcBef>
        <a:spcAft>
          <a:spcPts val="0"/>
        </a:spcAft>
        <a:defRPr sz="4600">
          <a:solidFill>
            <a:srgbClr val="E7EACB"/>
          </a:solidFill>
          <a:latin typeface="Cambria"/>
        </a:defRPr>
      </a:lvl9pPr>
    </p:titleStyle>
    <p:bodyStyle>
      <a:lvl1pPr marL="292100" indent="-292100" algn="l">
        <a:spcBef>
          <a:spcPts val="0"/>
        </a:spcBef>
        <a:spcAft>
          <a:spcPts val="0"/>
        </a:spcAft>
        <a:buClr>
          <a:schemeClr val="accent1"/>
        </a:buClr>
        <a:buSzPct val="70000"/>
        <a:buFont typeface="Wingdings 2"/>
        <a:buChar char="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>
        <a:spcBef>
          <a:spcPts val="400"/>
        </a:spcBef>
        <a:spcAft>
          <a:spcPts val="0"/>
        </a:spcAft>
        <a:buClr>
          <a:schemeClr val="accent2"/>
        </a:buClr>
        <a:buSzPct val="90000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>
        <a:spcBef>
          <a:spcPts val="400"/>
        </a:spcBef>
        <a:spcAft>
          <a:spcPts val="0"/>
        </a:spcAft>
        <a:buClr>
          <a:srgbClr val="A8CDD7"/>
        </a:buClr>
        <a:buSzPct val="100000"/>
        <a:buFont typeface="Wingdings 2"/>
        <a:buChar char=""/>
        <a:defRPr sz="23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>
        <a:spcBef>
          <a:spcPts val="400"/>
        </a:spcBef>
        <a:spcAft>
          <a:spcPts val="0"/>
        </a:spcAft>
        <a:buClr>
          <a:srgbClr val="A8CDD7"/>
        </a:buClr>
        <a:buSzPct val="100000"/>
        <a:buFont typeface="Wingdings 2"/>
        <a:buChar char="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>
        <a:spcBef>
          <a:spcPts val="400"/>
        </a:spcBef>
        <a:spcAft>
          <a:spcPts val="0"/>
        </a:spcAft>
        <a:buClr>
          <a:srgbClr val="A8CDD7"/>
        </a:buClr>
        <a:buSzPct val="100000"/>
        <a:buFont typeface="Wingdings 2"/>
        <a:buChar char=""/>
        <a:defRPr sz="19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>
        <a:spcBef>
          <a:spcPts val="400"/>
        </a:spcBef>
        <a:buClr>
          <a:schemeClr val="accent4"/>
        </a:buClr>
        <a:buFont typeface="Wingdings 2"/>
        <a:buChar char="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>
        <a:spcBef>
          <a:spcPts val="400"/>
        </a:spcBef>
        <a:buClr>
          <a:schemeClr val="accent4"/>
        </a:buClr>
        <a:buFont typeface="Wingdings 2"/>
        <a:buChar char="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>
        <a:spcBef>
          <a:spcPts val="400"/>
        </a:spcBef>
        <a:buClr>
          <a:schemeClr val="accent4"/>
        </a:buClr>
        <a:buFont typeface="Wingdings 2"/>
        <a:buChar char="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>
        <a:spcBef>
          <a:spcPts val="400"/>
        </a:spcBef>
        <a:buClr>
          <a:schemeClr val="accent4"/>
        </a:buClr>
        <a:buFont typeface="Wingdings 2"/>
        <a:buChar char="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>
        <a:defRPr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Relationship Id="rId4" Type="http://schemas.openxmlformats.org/officeDocument/2006/relationships/image" Target="../media/image20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24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openxmlformats.org/officeDocument/2006/relationships/image" Target="../media/image13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4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6.png"/><Relationship Id="rId3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61405948" name="Заголовок 21"/>
          <p:cNvSpPr>
            <a:spLocks noChangeShapeType="1" noGrp="1"/>
          </p:cNvSpPr>
          <p:nvPr>
            <p:ph type="title" idx="0"/>
          </p:nvPr>
        </p:nvSpPr>
        <p:spPr bwMode="auto">
          <a:xfrm>
            <a:off x="579436" y="1500186"/>
            <a:ext cx="8229600" cy="11430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>
              <a:defRPr/>
            </a:pPr>
            <a:r>
              <a:rPr lang="ru-RU"/>
              <a:t>Чужое брать – себя не уважать!</a:t>
            </a:r>
            <a:endParaRPr/>
          </a:p>
        </p:txBody>
      </p:sp>
      <p:pic>
        <p:nvPicPr>
          <p:cNvPr id="10243" name="Picture 6" descr="B:\Воровство картинки\1e1022ad6fe089c7e3e63b46709.jpg"/>
          <p:cNvPicPr>
            <a:picLocks noChangeAspect="1" noGrp="1"/>
          </p:cNvPicPr>
          <p:nvPr/>
        </p:nvPicPr>
        <p:blipFill>
          <a:blip r:embed="rId2"/>
          <a:stretch/>
        </p:blipFill>
        <p:spPr bwMode="auto">
          <a:xfrm>
            <a:off x="6643687" y="3857625"/>
            <a:ext cx="2165350" cy="1428750"/>
          </a:xfrm>
          <a:prstGeom prst="rect">
            <a:avLst/>
          </a:prstGeom>
          <a:noFill/>
        </p:spPr>
      </p:pic>
      <p:pic>
        <p:nvPicPr>
          <p:cNvPr id="10244" name="Picture 7" descr="B:\Воровство картинки\4200_1283864559.jpg"/>
          <p:cNvPicPr>
            <a:picLocks noChangeAspect="1" noGrp="1"/>
          </p:cNvPicPr>
          <p:nvPr/>
        </p:nvPicPr>
        <p:blipFill>
          <a:blip r:embed="rId3"/>
          <a:stretch/>
        </p:blipFill>
        <p:spPr bwMode="auto">
          <a:xfrm>
            <a:off x="0" y="3857625"/>
            <a:ext cx="1928812" cy="1533525"/>
          </a:xfrm>
          <a:prstGeom prst="rect">
            <a:avLst/>
          </a:prstGeom>
          <a:noFill/>
        </p:spPr>
      </p:pic>
      <p:pic>
        <p:nvPicPr>
          <p:cNvPr id="10245" name="Picture 8" descr="B:\Воровство картинки\1257156204_1.jpg"/>
          <p:cNvPicPr>
            <a:picLocks noChangeAspect="1" noGrp="1"/>
          </p:cNvPicPr>
          <p:nvPr/>
        </p:nvPicPr>
        <p:blipFill>
          <a:blip r:embed="rId4"/>
          <a:stretch/>
        </p:blipFill>
        <p:spPr bwMode="auto">
          <a:xfrm>
            <a:off x="428625" y="285750"/>
            <a:ext cx="1785937" cy="178593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ipe dir="d"/>
      </p:transition>
    </mc:Choice>
    <mc:Fallback>
      <p:transition spd="slow" advClick="1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ShapeType="1" noGrp="1"/>
          </p:cNvSpPr>
          <p:nvPr>
            <p:ph type="obj"/>
          </p:nvPr>
        </p:nvSpPr>
        <p:spPr bwMode="auto">
          <a:xfrm>
            <a:off x="971550" y="571500"/>
            <a:ext cx="7258050" cy="555466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921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A376"/>
              </a:buClr>
              <a:buSzPct val="70000"/>
              <a:buChar char=""/>
              <a:defRPr sz="3200" b="0" i="0">
                <a:solidFill>
                  <a:schemeClr val="dk1"/>
                </a:solidFill>
                <a:latin typeface="Cambria"/>
              </a:defRPr>
            </a:lvl1pPr>
            <a:lvl2pPr marL="639762" indent="411162" algn="l" defTabSz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0CCB0"/>
              </a:buClr>
              <a:buSzPct val="90000"/>
              <a:buChar char="•"/>
              <a:defRPr sz="2600" b="0" i="0">
                <a:solidFill>
                  <a:schemeClr val="dk1"/>
                </a:solidFill>
                <a:latin typeface="Cambria"/>
              </a:defRPr>
            </a:lvl2pPr>
            <a:lvl3pPr marL="822325" indent="631825" algn="l" defTabSz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ct val="100000"/>
              <a:buChar char=""/>
              <a:defRPr sz="2300" b="0" i="0">
                <a:solidFill>
                  <a:schemeClr val="dk1"/>
                </a:solidFill>
                <a:latin typeface="Cambria"/>
              </a:defRPr>
            </a:lvl3pPr>
            <a:lvl4pPr marL="1004887" indent="822325" algn="l" defTabSz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ct val="100000"/>
              <a:buChar char=""/>
              <a:defRPr sz="2000" b="0" i="0">
                <a:solidFill>
                  <a:schemeClr val="dk1"/>
                </a:solidFill>
                <a:latin typeface="Cambria"/>
              </a:defRPr>
            </a:lvl4pPr>
            <a:lvl5pPr marL="1187450" indent="1004887" algn="l" defTabSz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ct val="100000"/>
              <a:buChar char=""/>
              <a:defRPr sz="1900" b="0" i="0">
                <a:solidFill>
                  <a:schemeClr val="dk1"/>
                </a:solidFill>
                <a:latin typeface="Cambria"/>
              </a:defRPr>
            </a:lvl5pPr>
          </a:lstStyle>
          <a:p>
            <a:pPr marL="292100" lvl="0" indent="-292100">
              <a:spcBef>
                <a:spcPts val="0"/>
              </a:spcBef>
              <a:buNone/>
              <a:defRPr/>
            </a:pPr>
            <a:r>
              <a:rPr>
                <a:solidFill>
                  <a:schemeClr val="tx1"/>
                </a:solidFill>
                <a:latin typeface="Arial Narrow"/>
              </a:rPr>
              <a:t>1.Где находятся  преступники?</a:t>
            </a:r>
            <a:endParaRPr>
              <a:solidFill>
                <a:schemeClr val="tx1"/>
              </a:solidFill>
            </a:endParaRPr>
          </a:p>
          <a:p>
            <a:pPr marL="292100" lvl="0" indent="-292100">
              <a:spcBef>
                <a:spcPts val="0"/>
              </a:spcBef>
              <a:buNone/>
              <a:defRPr/>
            </a:pPr>
            <a:r>
              <a:rPr>
                <a:solidFill>
                  <a:schemeClr val="tx1"/>
                </a:solidFill>
                <a:latin typeface="Arial Narrow"/>
              </a:rPr>
              <a:t>2. Какие условия содержания в тюрьмах?</a:t>
            </a:r>
            <a:endParaRPr>
              <a:solidFill>
                <a:schemeClr val="tx1"/>
              </a:solidFill>
            </a:endParaRPr>
          </a:p>
          <a:p>
            <a:pPr marL="292100" lvl="0" indent="-292100">
              <a:spcBef>
                <a:spcPts val="0"/>
              </a:spcBef>
              <a:buNone/>
              <a:defRPr/>
            </a:pPr>
            <a:r>
              <a:rPr>
                <a:solidFill>
                  <a:schemeClr val="tx1"/>
                </a:solidFill>
                <a:latin typeface="Arial Narrow"/>
              </a:rPr>
              <a:t>3. Что ждет преступника после выхода на свободу? Позор на всю жизнь</a:t>
            </a:r>
            <a:endParaRPr>
              <a:solidFill>
                <a:schemeClr val="tx1"/>
              </a:solidFill>
            </a:endParaRPr>
          </a:p>
          <a:p>
            <a:pPr marL="292100" lvl="0" indent="-292100">
              <a:spcBef>
                <a:spcPts val="0"/>
              </a:spcBef>
              <a:buNone/>
              <a:defRPr/>
            </a:pPr>
            <a:r>
              <a:rPr>
                <a:solidFill>
                  <a:schemeClr val="tx1"/>
                </a:solidFill>
                <a:latin typeface="Arial Narrow"/>
              </a:rPr>
              <a:t>                      Недоверие окружающих.</a:t>
            </a:r>
            <a:endParaRPr>
              <a:solidFill>
                <a:schemeClr val="tx1"/>
              </a:solidFill>
            </a:endParaRPr>
          </a:p>
          <a:p>
            <a:pPr marL="292100" lvl="0" indent="-292100">
              <a:spcBef>
                <a:spcPts val="0"/>
              </a:spcBef>
              <a:buNone/>
              <a:defRPr/>
            </a:pPr>
            <a:r>
              <a:rPr>
                <a:solidFill>
                  <a:schemeClr val="tx1"/>
                </a:solidFill>
                <a:latin typeface="Arial Narrow"/>
              </a:rPr>
              <a:t>Человек и не брал чужое, а  указывают   на </a:t>
            </a:r>
            <a:endParaRPr>
              <a:solidFill>
                <a:schemeClr val="tx1"/>
              </a:solidFill>
            </a:endParaRPr>
          </a:p>
          <a:p>
            <a:pPr marL="292100" lvl="0" indent="-292100">
              <a:spcBef>
                <a:spcPts val="0"/>
              </a:spcBef>
              <a:buNone/>
              <a:defRPr/>
            </a:pPr>
            <a:r>
              <a:rPr>
                <a:solidFill>
                  <a:schemeClr val="tx1"/>
                </a:solidFill>
                <a:latin typeface="Arial Narrow"/>
              </a:rPr>
              <a:t>      него, так как  провинился ранее.</a:t>
            </a:r>
            <a:endParaRPr>
              <a:solidFill>
                <a:schemeClr val="tx1"/>
              </a:solidFill>
            </a:endParaRPr>
          </a:p>
        </p:txBody>
      </p:sp>
      <p:pic>
        <p:nvPicPr>
          <p:cNvPr id="19459" name="Picture 4" descr="B:\Воровство картинки\child-counting-change.jpg"/>
          <p:cNvPicPr>
            <a:picLocks noChangeAspect="1" noGrp="1"/>
          </p:cNvPicPr>
          <p:nvPr/>
        </p:nvPicPr>
        <p:blipFill>
          <a:blip r:embed="rId2"/>
          <a:stretch/>
        </p:blipFill>
        <p:spPr bwMode="auto">
          <a:xfrm>
            <a:off x="1000125" y="4572000"/>
            <a:ext cx="2428875" cy="1614487"/>
          </a:xfrm>
          <a:prstGeom prst="rect">
            <a:avLst/>
          </a:prstGeom>
          <a:noFill/>
        </p:spPr>
      </p:pic>
      <p:pic>
        <p:nvPicPr>
          <p:cNvPr id="19460" name="Picture 5" descr="B:\Воровство картинки\1266321205_19.jpg"/>
          <p:cNvPicPr>
            <a:picLocks noChangeAspect="1" noGrp="1"/>
          </p:cNvPicPr>
          <p:nvPr/>
        </p:nvPicPr>
        <p:blipFill>
          <a:blip r:embed="rId3"/>
          <a:stretch/>
        </p:blipFill>
        <p:spPr bwMode="auto">
          <a:xfrm>
            <a:off x="4143375" y="4214812"/>
            <a:ext cx="1500187" cy="2133600"/>
          </a:xfrm>
          <a:prstGeom prst="rect">
            <a:avLst/>
          </a:prstGeom>
          <a:noFill/>
        </p:spPr>
      </p:pic>
      <p:pic>
        <p:nvPicPr>
          <p:cNvPr id="19461" name="Picture 6" descr="B:\Воровство картинки\82fa20031123cbc5068e81fab68600ac_big.jpg"/>
          <p:cNvPicPr>
            <a:picLocks noChangeAspect="1" noGrp="1"/>
          </p:cNvPicPr>
          <p:nvPr/>
        </p:nvPicPr>
        <p:blipFill>
          <a:blip r:embed="rId4"/>
          <a:stretch/>
        </p:blipFill>
        <p:spPr bwMode="auto">
          <a:xfrm>
            <a:off x="6500812" y="4929187"/>
            <a:ext cx="2381250" cy="15716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482" name="Rectangle 2"/>
          <p:cNvPicPr>
            <a:picLocks noChangeAspect="1" noGrp="1"/>
          </p:cNvPicPr>
          <p:nvPr>
            <p:ph type="title"/>
          </p:nvPr>
        </p:nvPicPr>
        <p:blipFill>
          <a:blip r:embed="rId2"/>
          <a:stretch/>
        </p:blipFill>
        <p:spPr bwMode="auto">
          <a:xfrm>
            <a:off x="457200" y="274637"/>
            <a:ext cx="8229600" cy="652462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ShapeType="1" noGrp="1"/>
          </p:cNvSpPr>
          <p:nvPr>
            <p:ph type="obj"/>
          </p:nvPr>
        </p:nvSpPr>
        <p:spPr bwMode="auto">
          <a:xfrm>
            <a:off x="457200" y="1071562"/>
            <a:ext cx="8229600" cy="372586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921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A376"/>
              </a:buClr>
              <a:buSzPct val="70000"/>
              <a:buChar char=""/>
              <a:defRPr sz="3200" b="0" i="0">
                <a:solidFill>
                  <a:schemeClr val="dk1"/>
                </a:solidFill>
                <a:latin typeface="Cambria"/>
              </a:defRPr>
            </a:lvl1pPr>
            <a:lvl2pPr marL="639762" indent="411162" algn="l" defTabSz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0CCB0"/>
              </a:buClr>
              <a:buSzPct val="90000"/>
              <a:buChar char="•"/>
              <a:defRPr sz="2600" b="0" i="0">
                <a:solidFill>
                  <a:schemeClr val="dk1"/>
                </a:solidFill>
                <a:latin typeface="Cambria"/>
              </a:defRPr>
            </a:lvl2pPr>
            <a:lvl3pPr marL="822325" indent="631825" algn="l" defTabSz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ct val="100000"/>
              <a:buChar char=""/>
              <a:defRPr sz="2300" b="0" i="0">
                <a:solidFill>
                  <a:schemeClr val="dk1"/>
                </a:solidFill>
                <a:latin typeface="Cambria"/>
              </a:defRPr>
            </a:lvl3pPr>
            <a:lvl4pPr marL="1004887" indent="822325" algn="l" defTabSz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ct val="100000"/>
              <a:buChar char=""/>
              <a:defRPr sz="2000" b="0" i="0">
                <a:solidFill>
                  <a:schemeClr val="dk1"/>
                </a:solidFill>
                <a:latin typeface="Cambria"/>
              </a:defRPr>
            </a:lvl4pPr>
            <a:lvl5pPr marL="1187450" indent="1004887" algn="l" defTabSz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ct val="100000"/>
              <a:buChar char=""/>
              <a:defRPr sz="1900" b="0" i="0">
                <a:solidFill>
                  <a:schemeClr val="dk1"/>
                </a:solidFill>
                <a:latin typeface="Cambria"/>
              </a:defRPr>
            </a:lvl5pPr>
          </a:lstStyle>
          <a:p>
            <a:pPr marL="250825" lvl="0" indent="-514350">
              <a:spcBef>
                <a:spcPts val="0"/>
              </a:spcBef>
              <a:buNone/>
              <a:defRPr/>
            </a:pPr>
            <a:r>
              <a:rPr>
                <a:solidFill>
                  <a:schemeClr val="tx1"/>
                </a:solidFill>
                <a:latin typeface="Arial Narrow"/>
              </a:rPr>
              <a:t>1.Потянулась рука за чужим, скажи себе: « Я не        вор»! Остановись! Победи свой порыв!</a:t>
            </a:r>
            <a:endParaRPr>
              <a:solidFill>
                <a:schemeClr val="tx1"/>
              </a:solidFill>
            </a:endParaRPr>
          </a:p>
          <a:p>
            <a:pPr marL="250825" lvl="0" indent="-514350">
              <a:spcBef>
                <a:spcPts val="0"/>
              </a:spcBef>
              <a:buNone/>
              <a:defRPr/>
            </a:pPr>
            <a:r>
              <a:rPr>
                <a:solidFill>
                  <a:schemeClr val="tx1"/>
                </a:solidFill>
                <a:latin typeface="Arial Narrow"/>
              </a:rPr>
              <a:t> 2. Подумай о том, как себя будет чувствовать </a:t>
            </a:r>
            <a:endParaRPr>
              <a:solidFill>
                <a:schemeClr val="tx1"/>
              </a:solidFill>
            </a:endParaRPr>
          </a:p>
          <a:p>
            <a:pPr marL="250825" lvl="0" indent="-514350">
              <a:spcBef>
                <a:spcPts val="0"/>
              </a:spcBef>
              <a:buNone/>
              <a:defRPr/>
            </a:pPr>
            <a:r>
              <a:rPr>
                <a:solidFill>
                  <a:schemeClr val="tx1"/>
                </a:solidFill>
                <a:latin typeface="Arial Narrow"/>
              </a:rPr>
              <a:t>   пострадавший ( от слова « страдать»).</a:t>
            </a:r>
            <a:endParaRPr>
              <a:solidFill>
                <a:schemeClr val="tx1"/>
              </a:solidFill>
            </a:endParaRPr>
          </a:p>
          <a:p>
            <a:pPr marL="250825" lvl="0" indent="-514350">
              <a:spcBef>
                <a:spcPts val="0"/>
              </a:spcBef>
              <a:buNone/>
              <a:defRPr/>
            </a:pPr>
            <a:r>
              <a:rPr>
                <a:solidFill>
                  <a:schemeClr val="tx1"/>
                </a:solidFill>
                <a:latin typeface="Arial Narrow"/>
              </a:rPr>
              <a:t>   (Обсуждение примеров из жизни)</a:t>
            </a:r>
            <a:endParaRPr>
              <a:solidFill>
                <a:schemeClr val="tx1"/>
              </a:solidFill>
            </a:endParaRPr>
          </a:p>
          <a:p>
            <a:pPr marL="250825" lvl="0" indent="-514350">
              <a:spcBef>
                <a:spcPts val="0"/>
              </a:spcBef>
              <a:buNone/>
              <a:defRPr/>
            </a:pPr>
            <a:r>
              <a:rPr>
                <a:solidFill>
                  <a:schemeClr val="tx1"/>
                </a:solidFill>
                <a:latin typeface="Arial Narrow"/>
              </a:rPr>
              <a:t>3. Если  взял чужое,  незаметно  верни. Больше                 брать не будешь.</a:t>
            </a:r>
            <a:endParaRPr>
              <a:solidFill>
                <a:schemeClr val="tx1"/>
              </a:solidFill>
            </a:endParaRPr>
          </a:p>
          <a:p>
            <a:pPr marL="250825" lvl="0" indent="-514350">
              <a:spcBef>
                <a:spcPts val="0"/>
              </a:spcBef>
              <a:buNone/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1506" name="Заголовок 1"/>
          <p:cNvPicPr>
            <a:picLocks noChangeAspect="1" noGrp="1"/>
          </p:cNvPicPr>
          <p:nvPr>
            <p:ph type="title"/>
          </p:nvPr>
        </p:nvPicPr>
        <p:blipFill>
          <a:blip r:embed="rId2"/>
          <a:stretch/>
        </p:blipFill>
        <p:spPr bwMode="auto">
          <a:xfrm>
            <a:off x="457200" y="219074"/>
            <a:ext cx="8229600" cy="1182687"/>
          </a:xfrm>
          <a:prstGeom prst="rect">
            <a:avLst/>
          </a:prstGeom>
          <a:noFill/>
        </p:spPr>
      </p:pic>
      <p:sp>
        <p:nvSpPr>
          <p:cNvPr id="21507" name="Содержимое 2"/>
          <p:cNvSpPr>
            <a:spLocks noChangeShapeType="1" noGrp="1"/>
          </p:cNvSpPr>
          <p:nvPr>
            <p:ph type="obj"/>
          </p:nvPr>
        </p:nvSpPr>
        <p:spPr bwMode="auto">
          <a:xfrm>
            <a:off x="457200" y="1646237"/>
            <a:ext cx="8229600" cy="452596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921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A376"/>
              </a:buClr>
              <a:buSzPct val="70000"/>
              <a:buChar char=""/>
              <a:defRPr sz="3200" b="0" i="0">
                <a:solidFill>
                  <a:schemeClr val="dk1"/>
                </a:solidFill>
                <a:latin typeface="Cambria"/>
              </a:defRPr>
            </a:lvl1pPr>
            <a:lvl2pPr marL="639762" indent="411162" algn="l" defTabSz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0CCB0"/>
              </a:buClr>
              <a:buSzPct val="90000"/>
              <a:buChar char="•"/>
              <a:defRPr sz="2600" b="0" i="0">
                <a:solidFill>
                  <a:schemeClr val="dk1"/>
                </a:solidFill>
                <a:latin typeface="Cambria"/>
              </a:defRPr>
            </a:lvl2pPr>
            <a:lvl3pPr marL="822325" indent="631825" algn="l" defTabSz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ct val="100000"/>
              <a:buChar char=""/>
              <a:defRPr sz="2300" b="0" i="0">
                <a:solidFill>
                  <a:schemeClr val="dk1"/>
                </a:solidFill>
                <a:latin typeface="Cambria"/>
              </a:defRPr>
            </a:lvl3pPr>
            <a:lvl4pPr marL="1004887" indent="822325" algn="l" defTabSz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ct val="100000"/>
              <a:buChar char=""/>
              <a:defRPr sz="2000" b="0" i="0">
                <a:solidFill>
                  <a:schemeClr val="dk1"/>
                </a:solidFill>
                <a:latin typeface="Cambria"/>
              </a:defRPr>
            </a:lvl4pPr>
            <a:lvl5pPr marL="1187450" indent="1004887" algn="l" defTabSz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ct val="100000"/>
              <a:buChar char=""/>
              <a:defRPr sz="1900" b="0" i="0">
                <a:solidFill>
                  <a:schemeClr val="dk1"/>
                </a:solidFill>
                <a:latin typeface="Cambria"/>
              </a:defRPr>
            </a:lvl5pPr>
          </a:lstStyle>
          <a:p>
            <a:pPr marL="292100" lvl="0" indent="-292100">
              <a:spcBef>
                <a:spcPts val="0"/>
              </a:spcBef>
              <a:buClr>
                <a:srgbClr val="72A376"/>
              </a:buClr>
              <a:buSzPct val="70000"/>
              <a:buFont typeface="Wingdings 2"/>
              <a:buChar char=""/>
              <a:defRPr/>
            </a:pPr>
            <a:r>
              <a:rPr lang="ru-RU">
                <a:solidFill>
                  <a:schemeClr val="tx1"/>
                </a:solidFill>
              </a:rPr>
              <a:t>Штраф до 80000 рублей.</a:t>
            </a:r>
            <a:endParaRPr>
              <a:solidFill>
                <a:schemeClr val="tx1"/>
              </a:solidFill>
            </a:endParaRPr>
          </a:p>
          <a:p>
            <a:pPr marL="292100" lvl="0" indent="-292100">
              <a:spcBef>
                <a:spcPts val="0"/>
              </a:spcBef>
              <a:buClr>
                <a:srgbClr val="72A376"/>
              </a:buClr>
              <a:buSzPct val="70000"/>
              <a:buFont typeface="Wingdings 2"/>
              <a:buChar char=""/>
              <a:defRPr/>
            </a:pPr>
            <a:r>
              <a:rPr lang="ru-RU">
                <a:solidFill>
                  <a:schemeClr val="tx1"/>
                </a:solidFill>
              </a:rPr>
              <a:t>Обязательные работы        до  80 часов.</a:t>
            </a:r>
            <a:endParaRPr>
              <a:solidFill>
                <a:schemeClr val="tx1"/>
              </a:solidFill>
            </a:endParaRPr>
          </a:p>
          <a:p>
            <a:pPr marL="292100" lvl="0" indent="-292100">
              <a:spcBef>
                <a:spcPts val="0"/>
              </a:spcBef>
              <a:buClr>
                <a:srgbClr val="72A376"/>
              </a:buClr>
              <a:buSzPct val="70000"/>
              <a:buFont typeface="Wingdings 2"/>
              <a:buChar char=""/>
              <a:defRPr/>
            </a:pPr>
            <a:r>
              <a:rPr lang="ru-RU">
                <a:solidFill>
                  <a:schemeClr val="tx1"/>
                </a:solidFill>
              </a:rPr>
              <a:t>Исправительные работы </a:t>
            </a:r>
            <a:endParaRPr>
              <a:solidFill>
                <a:schemeClr val="tx1"/>
              </a:solidFill>
            </a:endParaRPr>
          </a:p>
          <a:p>
            <a:pPr marL="292100" lvl="0" indent="-292100">
              <a:spcBef>
                <a:spcPts val="0"/>
              </a:spcBef>
              <a:buClr>
                <a:srgbClr val="72A376"/>
              </a:buClr>
              <a:buSzPct val="70000"/>
              <a:buFont typeface="Wingdings 2"/>
              <a:buChar char=""/>
              <a:defRPr/>
            </a:pPr>
            <a:r>
              <a:rPr lang="ru-RU">
                <a:solidFill>
                  <a:schemeClr val="tx1"/>
                </a:solidFill>
              </a:rPr>
              <a:t>от 6 месяцев  до 1года.</a:t>
            </a:r>
            <a:endParaRPr>
              <a:solidFill>
                <a:schemeClr val="tx1"/>
              </a:solidFill>
            </a:endParaRPr>
          </a:p>
          <a:p>
            <a:pPr marL="292100" lvl="0" indent="-292100">
              <a:spcBef>
                <a:spcPts val="0"/>
              </a:spcBef>
              <a:buClr>
                <a:srgbClr val="72A376"/>
              </a:buClr>
              <a:buSzPct val="70000"/>
              <a:buFont typeface="Wingdings 2"/>
              <a:buChar char=""/>
              <a:defRPr/>
            </a:pPr>
            <a:r>
              <a:rPr lang="ru-RU">
                <a:solidFill>
                  <a:schemeClr val="tx1"/>
                </a:solidFill>
              </a:rPr>
              <a:t>Лишение свободы до 2 лет.</a:t>
            </a:r>
            <a:endParaRPr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2530" name="Заголовок 5"/>
          <p:cNvPicPr>
            <a:picLocks noChangeAspect="1" noGrp="1"/>
          </p:cNvPicPr>
          <p:nvPr>
            <p:ph type="title"/>
          </p:nvPr>
        </p:nvPicPr>
        <p:blipFill>
          <a:blip r:embed="rId2"/>
          <a:stretch/>
        </p:blipFill>
        <p:spPr bwMode="auto">
          <a:xfrm>
            <a:off x="457200" y="420687"/>
            <a:ext cx="8229600" cy="1944687"/>
          </a:xfrm>
          <a:prstGeom prst="rect">
            <a:avLst/>
          </a:prstGeom>
          <a:noFill/>
        </p:spPr>
      </p:pic>
      <p:pic>
        <p:nvPicPr>
          <p:cNvPr id="22531" name="Picture 2" descr="http://cs11008.userapi.com/v11008233/637/MZATkQaPkZs.jpg"/>
          <p:cNvPicPr>
            <a:picLocks noChangeAspect="1" noGrp="1"/>
          </p:cNvPicPr>
          <p:nvPr/>
        </p:nvPicPr>
        <p:blipFill>
          <a:blip r:embed="rId3"/>
          <a:stretch/>
        </p:blipFill>
        <p:spPr bwMode="auto">
          <a:xfrm>
            <a:off x="642936" y="2357437"/>
            <a:ext cx="7686675" cy="41814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3554" name="Заголовок 1"/>
          <p:cNvPicPr>
            <a:picLocks noChangeAspect="1" noGrp="1"/>
          </p:cNvPicPr>
          <p:nvPr>
            <p:ph type="title"/>
          </p:nvPr>
        </p:nvPicPr>
        <p:blipFill>
          <a:blip r:embed="rId2"/>
          <a:stretch/>
        </p:blipFill>
        <p:spPr bwMode="auto">
          <a:xfrm>
            <a:off x="785811" y="73025"/>
            <a:ext cx="8229600" cy="1012825"/>
          </a:xfrm>
          <a:prstGeom prst="rect">
            <a:avLst/>
          </a:prstGeom>
          <a:noFill/>
        </p:spPr>
      </p:pic>
      <p:sp>
        <p:nvSpPr>
          <p:cNvPr id="23555" name="Содержимое 2"/>
          <p:cNvSpPr>
            <a:spLocks noChangeShapeType="1" noGrp="1"/>
          </p:cNvSpPr>
          <p:nvPr>
            <p:ph type="obj"/>
          </p:nvPr>
        </p:nvSpPr>
        <p:spPr bwMode="auto">
          <a:xfrm>
            <a:off x="457200" y="1143000"/>
            <a:ext cx="8229600" cy="498316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921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A376"/>
              </a:buClr>
              <a:buSzPct val="70000"/>
              <a:buChar char=""/>
              <a:defRPr sz="3200" b="0" i="0">
                <a:solidFill>
                  <a:schemeClr val="dk1"/>
                </a:solidFill>
                <a:latin typeface="Cambria"/>
              </a:defRPr>
            </a:lvl1pPr>
            <a:lvl2pPr marL="639762" indent="411162" algn="l" defTabSz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0CCB0"/>
              </a:buClr>
              <a:buSzPct val="90000"/>
              <a:buChar char="•"/>
              <a:defRPr sz="2600" b="0" i="0">
                <a:solidFill>
                  <a:schemeClr val="dk1"/>
                </a:solidFill>
                <a:latin typeface="Cambria"/>
              </a:defRPr>
            </a:lvl2pPr>
            <a:lvl3pPr marL="822325" indent="631825" algn="l" defTabSz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ct val="100000"/>
              <a:buChar char=""/>
              <a:defRPr sz="2300" b="0" i="0">
                <a:solidFill>
                  <a:schemeClr val="dk1"/>
                </a:solidFill>
                <a:latin typeface="Cambria"/>
              </a:defRPr>
            </a:lvl3pPr>
            <a:lvl4pPr marL="1004887" indent="822325" algn="l" defTabSz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ct val="100000"/>
              <a:buChar char=""/>
              <a:defRPr sz="2000" b="0" i="0">
                <a:solidFill>
                  <a:schemeClr val="dk1"/>
                </a:solidFill>
                <a:latin typeface="Cambria"/>
              </a:defRPr>
            </a:lvl4pPr>
            <a:lvl5pPr marL="1187450" indent="1004887" algn="l" defTabSz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ct val="100000"/>
              <a:buChar char=""/>
              <a:defRPr sz="1900" b="0" i="0">
                <a:solidFill>
                  <a:schemeClr val="dk1"/>
                </a:solidFill>
                <a:latin typeface="Cambria"/>
              </a:defRPr>
            </a:lvl5pPr>
          </a:lstStyle>
          <a:p>
            <a:pPr marL="292100" lvl="0" indent="-292100">
              <a:spcBef>
                <a:spcPts val="0"/>
              </a:spcBef>
              <a:buClr>
                <a:srgbClr val="72A376"/>
              </a:buClr>
              <a:buSzPct val="70000"/>
              <a:buFont typeface="Wingdings 2"/>
              <a:buChar char=""/>
              <a:defRPr/>
            </a:pPr>
            <a:r>
              <a:rPr lang="ru-RU">
                <a:solidFill>
                  <a:schemeClr val="tx1"/>
                </a:solidFill>
                <a:latin typeface="Arial Narrow"/>
              </a:rPr>
              <a:t>   </a:t>
            </a:r>
            <a:r>
              <a:rPr lang="ru-RU" b="1" i="0" u="none">
                <a:solidFill>
                  <a:schemeClr val="tx1"/>
                </a:solidFill>
              </a:rPr>
              <a:t>Чужие вещи без разрешения брать нельзя.</a:t>
            </a:r>
            <a:endParaRPr>
              <a:solidFill>
                <a:schemeClr val="tx1"/>
              </a:solidFill>
            </a:endParaRPr>
          </a:p>
          <a:p>
            <a:pPr marL="292100" lvl="0" indent="-292100">
              <a:spcBef>
                <a:spcPts val="0"/>
              </a:spcBef>
              <a:buClr>
                <a:srgbClr val="72A376"/>
              </a:buClr>
              <a:buSzPct val="70000"/>
              <a:buFont typeface="Wingdings 2"/>
              <a:buChar char=""/>
              <a:defRPr/>
            </a:pPr>
            <a:r>
              <a:rPr lang="ru-RU" b="1" i="0" u="none">
                <a:solidFill>
                  <a:schemeClr val="tx1"/>
                </a:solidFill>
              </a:rPr>
              <a:t>Если понравилась какая-либо вещь (игрушка, книга и др.), то необходимо попросить разрешение у хозяина посмотреть ее или поиграть с ней.</a:t>
            </a:r>
            <a:endParaRPr>
              <a:solidFill>
                <a:schemeClr val="tx1"/>
              </a:solidFill>
            </a:endParaRPr>
          </a:p>
          <a:p>
            <a:pPr marL="292100" lvl="0" indent="-292100">
              <a:spcBef>
                <a:spcPts val="0"/>
              </a:spcBef>
              <a:buClr>
                <a:srgbClr val="72A376"/>
              </a:buClr>
              <a:buSzPct val="70000"/>
              <a:buFont typeface="Wingdings 2"/>
              <a:buChar char=""/>
              <a:defRPr/>
            </a:pPr>
            <a:r>
              <a:rPr lang="ru-RU" b="1" i="0" u="none">
                <a:solidFill>
                  <a:schemeClr val="tx1"/>
                </a:solidFill>
              </a:rPr>
              <a:t>Взял без разрешения — честно сознайся в этом, попроси прощения.</a:t>
            </a:r>
            <a:endParaRPr>
              <a:solidFill>
                <a:schemeClr val="tx1"/>
              </a:solidFill>
            </a:endParaRPr>
          </a:p>
          <a:p>
            <a:pPr marL="292100" lvl="0" indent="-292100">
              <a:spcBef>
                <a:spcPts val="0"/>
              </a:spcBef>
              <a:buNone/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578" name="Объект 2"/>
          <p:cNvSpPr>
            <a:spLocks noChangeShapeType="1" noGrp="1"/>
          </p:cNvSpPr>
          <p:nvPr>
            <p:ph type="obj"/>
          </p:nvPr>
        </p:nvSpPr>
        <p:spPr bwMode="auto">
          <a:xfrm>
            <a:off x="323850" y="260350"/>
            <a:ext cx="8712200" cy="633729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921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A376"/>
              </a:buClr>
              <a:buSzPct val="70000"/>
              <a:buChar char=""/>
              <a:defRPr sz="3200" b="0" i="0">
                <a:solidFill>
                  <a:schemeClr val="dk1"/>
                </a:solidFill>
                <a:latin typeface="Cambria"/>
              </a:defRPr>
            </a:lvl1pPr>
            <a:lvl2pPr marL="639762" indent="411162" algn="l" defTabSz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0CCB0"/>
              </a:buClr>
              <a:buSzPct val="90000"/>
              <a:buChar char="•"/>
              <a:defRPr sz="2600" b="0" i="0">
                <a:solidFill>
                  <a:schemeClr val="dk1"/>
                </a:solidFill>
                <a:latin typeface="Cambria"/>
              </a:defRPr>
            </a:lvl2pPr>
            <a:lvl3pPr marL="822325" indent="631825" algn="l" defTabSz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ct val="100000"/>
              <a:buChar char=""/>
              <a:defRPr sz="2300" b="0" i="0">
                <a:solidFill>
                  <a:schemeClr val="dk1"/>
                </a:solidFill>
                <a:latin typeface="Cambria"/>
              </a:defRPr>
            </a:lvl3pPr>
            <a:lvl4pPr marL="1004887" indent="822325" algn="l" defTabSz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ct val="100000"/>
              <a:buChar char=""/>
              <a:defRPr sz="2000" b="0" i="0">
                <a:solidFill>
                  <a:schemeClr val="dk1"/>
                </a:solidFill>
                <a:latin typeface="Cambria"/>
              </a:defRPr>
            </a:lvl4pPr>
            <a:lvl5pPr marL="1187450" indent="1004887" algn="l" defTabSz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ct val="100000"/>
              <a:buChar char=""/>
              <a:defRPr sz="1900" b="0" i="0">
                <a:solidFill>
                  <a:schemeClr val="dk1"/>
                </a:solidFill>
                <a:latin typeface="Cambria"/>
              </a:defRPr>
            </a:lvl5pPr>
          </a:lstStyle>
          <a:p>
            <a:pPr marL="0" lvl="0" indent="0" algn="ctr">
              <a:spcBef>
                <a:spcPts val="0"/>
              </a:spcBef>
              <a:buNone/>
              <a:defRPr/>
            </a:pPr>
            <a:r>
              <a:rPr sz="1800" b="1" i="0" u="none">
                <a:solidFill>
                  <a:schemeClr val="tx1"/>
                </a:solidFill>
                <a:latin typeface="Times New Roman"/>
              </a:rPr>
              <a:t>АНКЕТА</a:t>
            </a:r>
            <a:endParaRPr sz="1800">
              <a:solidFill>
                <a:schemeClr val="tx1"/>
              </a:solidFill>
            </a:endParaRPr>
          </a:p>
          <a:p>
            <a:pPr marL="0" lvl="0" indent="0">
              <a:spcBef>
                <a:spcPts val="0"/>
              </a:spcBef>
              <a:buClr>
                <a:srgbClr val="72A376"/>
              </a:buClr>
              <a:buSzPct val="70000"/>
              <a:buFont typeface="Wingdings 2"/>
              <a:buChar char=""/>
              <a:defRPr/>
            </a:pPr>
            <a:r>
              <a:rPr sz="1800" b="1" i="0" u="none">
                <a:solidFill>
                  <a:schemeClr val="tx1"/>
                </a:solidFill>
                <a:latin typeface="Times New Roman"/>
              </a:rPr>
              <a:t>1. Напиши, что такое воровство</a:t>
            </a:r>
            <a:r>
              <a:rPr sz="1800" b="1" i="0" u="none">
                <a:solidFill>
                  <a:schemeClr val="tx1"/>
                </a:solidFill>
                <a:latin typeface="Times New Roman"/>
              </a:rPr>
              <a:t>?</a:t>
            </a:r>
            <a:endParaRPr sz="1800">
              <a:solidFill>
                <a:schemeClr val="tx1"/>
              </a:solidFill>
            </a:endParaRPr>
          </a:p>
          <a:p>
            <a:pPr marL="0" lvl="0" indent="0">
              <a:spcBef>
                <a:spcPts val="0"/>
              </a:spcBef>
              <a:buClr>
                <a:srgbClr val="72A376"/>
              </a:buClr>
              <a:buSzPct val="70000"/>
              <a:buFont typeface="Wingdings 2"/>
              <a:buChar char=""/>
              <a:defRPr/>
            </a:pPr>
            <a:r>
              <a:rPr sz="1800" b="0" i="0" u="none">
                <a:solidFill>
                  <a:schemeClr val="tx1"/>
                </a:solidFill>
                <a:latin typeface="Times New Roman"/>
              </a:rPr>
              <a:t>- </a:t>
            </a:r>
            <a:r>
              <a:rPr sz="1800" b="0" i="0" u="none">
                <a:solidFill>
                  <a:schemeClr val="tx1"/>
                </a:solidFill>
                <a:latin typeface="Times New Roman"/>
              </a:rPr>
              <a:t>8</a:t>
            </a:r>
            <a:r>
              <a:rPr sz="1800" b="0" i="0" u="none">
                <a:solidFill>
                  <a:schemeClr val="tx1"/>
                </a:solidFill>
                <a:latin typeface="Times New Roman"/>
              </a:rPr>
              <a:t> чел. </a:t>
            </a:r>
            <a:r>
              <a:rPr sz="1800" b="0" i="0" u="none">
                <a:solidFill>
                  <a:schemeClr val="tx1"/>
                </a:solidFill>
                <a:latin typeface="Times New Roman"/>
              </a:rPr>
              <a:t>о</a:t>
            </a:r>
            <a:r>
              <a:rPr sz="1800" b="0" i="0" u="none">
                <a:solidFill>
                  <a:schemeClr val="tx1"/>
                </a:solidFill>
                <a:latin typeface="Times New Roman"/>
              </a:rPr>
              <a:t>тветили: «Воровство – зло, тайное хищение, это преступление – кража личных вещей. Берёт без спроса чужие вещи. Основано на обмане, хитрости, зависти.</a:t>
            </a:r>
            <a:r>
              <a:rPr sz="1800" b="0" i="0" u="none">
                <a:solidFill>
                  <a:schemeClr val="tx1"/>
                </a:solidFill>
                <a:latin typeface="Times New Roman"/>
              </a:rPr>
              <a:t> </a:t>
            </a:r>
            <a:r>
              <a:rPr sz="1800" b="0" i="0" u="none">
                <a:solidFill>
                  <a:schemeClr val="tx1"/>
                </a:solidFill>
                <a:latin typeface="Times New Roman"/>
              </a:rPr>
              <a:t>В</a:t>
            </a:r>
            <a:r>
              <a:rPr sz="1800" b="0" i="0" u="none">
                <a:solidFill>
                  <a:schemeClr val="tx1"/>
                </a:solidFill>
                <a:latin typeface="Times New Roman"/>
              </a:rPr>
              <a:t>о</a:t>
            </a:r>
            <a:r>
              <a:rPr sz="1800" b="0" i="0" u="none">
                <a:solidFill>
                  <a:schemeClr val="tx1"/>
                </a:solidFill>
                <a:latin typeface="Times New Roman"/>
              </a:rPr>
              <a:t>р</a:t>
            </a:r>
            <a:r>
              <a:rPr sz="1800" b="0" i="0" u="none">
                <a:solidFill>
                  <a:schemeClr val="tx1"/>
                </a:solidFill>
                <a:latin typeface="Times New Roman"/>
              </a:rPr>
              <a:t>у</a:t>
            </a:r>
            <a:r>
              <a:rPr sz="1800" b="0" i="0" u="none">
                <a:solidFill>
                  <a:schemeClr val="tx1"/>
                </a:solidFill>
                <a:latin typeface="Times New Roman"/>
              </a:rPr>
              <a:t>ю</a:t>
            </a:r>
            <a:r>
              <a:rPr sz="1800" b="0" i="0" u="none">
                <a:solidFill>
                  <a:schemeClr val="tx1"/>
                </a:solidFill>
                <a:latin typeface="Times New Roman"/>
              </a:rPr>
              <a:t>т</a:t>
            </a:r>
            <a:r>
              <a:rPr sz="1800" b="0" i="0" u="none">
                <a:solidFill>
                  <a:schemeClr val="tx1"/>
                </a:solidFill>
                <a:latin typeface="Times New Roman"/>
              </a:rPr>
              <a:t> </a:t>
            </a:r>
            <a:r>
              <a:rPr sz="1800" b="0" i="0" u="none">
                <a:solidFill>
                  <a:schemeClr val="tx1"/>
                </a:solidFill>
                <a:latin typeface="Times New Roman"/>
              </a:rPr>
              <a:t>д</a:t>
            </a:r>
            <a:r>
              <a:rPr sz="1800" b="0" i="0" u="none">
                <a:solidFill>
                  <a:schemeClr val="tx1"/>
                </a:solidFill>
                <a:latin typeface="Times New Roman"/>
              </a:rPr>
              <a:t>е</a:t>
            </a:r>
            <a:r>
              <a:rPr sz="1800" b="0" i="0" u="none">
                <a:solidFill>
                  <a:schemeClr val="tx1"/>
                </a:solidFill>
                <a:latin typeface="Times New Roman"/>
              </a:rPr>
              <a:t>н</a:t>
            </a:r>
            <a:r>
              <a:rPr sz="1800" b="0" i="0" u="none">
                <a:solidFill>
                  <a:schemeClr val="tx1"/>
                </a:solidFill>
                <a:latin typeface="Times New Roman"/>
              </a:rPr>
              <a:t>ь</a:t>
            </a:r>
            <a:r>
              <a:rPr sz="1800" b="0" i="0" u="none">
                <a:solidFill>
                  <a:schemeClr val="tx1"/>
                </a:solidFill>
                <a:latin typeface="Times New Roman"/>
              </a:rPr>
              <a:t>г</a:t>
            </a:r>
            <a:r>
              <a:rPr sz="1800" b="0" i="0" u="none">
                <a:solidFill>
                  <a:schemeClr val="tx1"/>
                </a:solidFill>
                <a:latin typeface="Times New Roman"/>
              </a:rPr>
              <a:t>и</a:t>
            </a:r>
            <a:r>
              <a:rPr sz="1800" b="0" i="0" u="none">
                <a:solidFill>
                  <a:schemeClr val="tx1"/>
                </a:solidFill>
                <a:latin typeface="Times New Roman"/>
              </a:rPr>
              <a:t> </a:t>
            </a:r>
            <a:r>
              <a:rPr sz="1800" b="0" i="0" u="none">
                <a:solidFill>
                  <a:schemeClr val="tx1"/>
                </a:solidFill>
                <a:latin typeface="Times New Roman"/>
              </a:rPr>
              <a:t>и</a:t>
            </a:r>
            <a:r>
              <a:rPr sz="1800" b="0" i="0" u="none">
                <a:solidFill>
                  <a:schemeClr val="tx1"/>
                </a:solidFill>
                <a:latin typeface="Times New Roman"/>
              </a:rPr>
              <a:t> </a:t>
            </a:r>
            <a:r>
              <a:rPr sz="1800" b="0" i="0" u="none">
                <a:solidFill>
                  <a:schemeClr val="tx1"/>
                </a:solidFill>
                <a:latin typeface="Times New Roman"/>
              </a:rPr>
              <a:t>в</a:t>
            </a:r>
            <a:r>
              <a:rPr sz="1800" b="0" i="0" u="none">
                <a:solidFill>
                  <a:schemeClr val="tx1"/>
                </a:solidFill>
                <a:latin typeface="Times New Roman"/>
              </a:rPr>
              <a:t>е</a:t>
            </a:r>
            <a:r>
              <a:rPr sz="1800" b="0" i="0" u="none">
                <a:solidFill>
                  <a:schemeClr val="tx1"/>
                </a:solidFill>
                <a:latin typeface="Times New Roman"/>
              </a:rPr>
              <a:t>щ</a:t>
            </a:r>
            <a:r>
              <a:rPr sz="1800" b="0" i="0" u="none">
                <a:solidFill>
                  <a:schemeClr val="tx1"/>
                </a:solidFill>
                <a:latin typeface="Times New Roman"/>
              </a:rPr>
              <a:t>и</a:t>
            </a:r>
            <a:r>
              <a:rPr sz="1800" b="0" i="0" u="none">
                <a:solidFill>
                  <a:schemeClr val="tx1"/>
                </a:solidFill>
                <a:latin typeface="Times New Roman"/>
              </a:rPr>
              <a:t>.</a:t>
            </a:r>
            <a:r>
              <a:rPr sz="1800" b="0" i="0" u="none">
                <a:solidFill>
                  <a:schemeClr val="tx1"/>
                </a:solidFill>
                <a:latin typeface="Times New Roman"/>
              </a:rPr>
              <a:t> </a:t>
            </a:r>
            <a:br>
              <a:rPr sz="1800" b="0" i="0" u="none">
                <a:solidFill>
                  <a:schemeClr val="tx1"/>
                </a:solidFill>
                <a:latin typeface="Times New Roman"/>
              </a:rPr>
            </a:br>
            <a:endParaRPr sz="1800">
              <a:solidFill>
                <a:schemeClr val="tx1"/>
              </a:solidFill>
            </a:endParaRPr>
          </a:p>
          <a:p>
            <a:pPr marL="0" lvl="0" indent="0">
              <a:spcBef>
                <a:spcPts val="0"/>
              </a:spcBef>
              <a:buClr>
                <a:srgbClr val="72A376"/>
              </a:buClr>
              <a:buSzPct val="70000"/>
              <a:buFont typeface="Wingdings 2"/>
              <a:buChar char=""/>
              <a:defRPr/>
            </a:pPr>
            <a:r>
              <a:rPr sz="1800" b="1" i="0" u="none">
                <a:solidFill>
                  <a:schemeClr val="tx1"/>
                </a:solidFill>
                <a:latin typeface="Times New Roman"/>
              </a:rPr>
              <a:t>2</a:t>
            </a:r>
            <a:r>
              <a:rPr sz="1800" b="1" i="0" u="none">
                <a:solidFill>
                  <a:schemeClr val="tx1"/>
                </a:solidFill>
                <a:latin typeface="Times New Roman"/>
              </a:rPr>
              <a:t>. Как ты думаешь, нужно ли вообще наказывать за воровство? Почему?</a:t>
            </a:r>
            <a:endParaRPr sz="1800">
              <a:solidFill>
                <a:schemeClr val="tx1"/>
              </a:solidFill>
            </a:endParaRPr>
          </a:p>
          <a:p>
            <a:pPr marL="0" lvl="0" indent="0">
              <a:spcBef>
                <a:spcPts val="0"/>
              </a:spcBef>
              <a:buClr>
                <a:srgbClr val="72A376"/>
              </a:buClr>
              <a:buSzPct val="70000"/>
              <a:buFont typeface="Wingdings 2"/>
              <a:buChar char=""/>
              <a:defRPr/>
            </a:pPr>
            <a:r>
              <a:rPr lang="ru-RU" sz="1800" b="0" i="0" u="none">
                <a:solidFill>
                  <a:schemeClr val="tx1"/>
                </a:solidFill>
                <a:latin typeface="Times New Roman"/>
              </a:rPr>
              <a:t> - «Да» - 8 человек. – Да, это незаконно, некрасиво, со стороны человека. В </a:t>
            </a:r>
            <a:r>
              <a:rPr sz="1800" b="0" i="0" u="none">
                <a:solidFill>
                  <a:schemeClr val="tx1"/>
                </a:solidFill>
                <a:latin typeface="Times New Roman"/>
              </a:rPr>
              <a:t>стране</a:t>
            </a:r>
            <a:r>
              <a:rPr sz="1800" b="0" i="0" u="none">
                <a:solidFill>
                  <a:schemeClr val="tx1"/>
                </a:solidFill>
                <a:latin typeface="Times New Roman"/>
              </a:rPr>
              <a:t> </a:t>
            </a:r>
            <a:r>
              <a:rPr sz="1800" b="0" i="0" u="none">
                <a:solidFill>
                  <a:schemeClr val="tx1"/>
                </a:solidFill>
                <a:latin typeface="Times New Roman"/>
              </a:rPr>
              <a:t>должен</a:t>
            </a:r>
            <a:r>
              <a:rPr sz="1800" b="0" i="0" u="none">
                <a:solidFill>
                  <a:schemeClr val="tx1"/>
                </a:solidFill>
                <a:latin typeface="Times New Roman"/>
              </a:rPr>
              <a:t> </a:t>
            </a:r>
            <a:r>
              <a:rPr sz="1800" b="0" i="0" u="none">
                <a:solidFill>
                  <a:schemeClr val="tx1"/>
                </a:solidFill>
                <a:latin typeface="Times New Roman"/>
              </a:rPr>
              <a:t>быть</a:t>
            </a:r>
            <a:r>
              <a:rPr sz="1800">
                <a:solidFill>
                  <a:schemeClr val="tx1"/>
                </a:solidFill>
                <a:latin typeface="Times New Roman"/>
              </a:rPr>
              <a:t> </a:t>
            </a:r>
            <a:r>
              <a:rPr sz="1800" b="0" i="0" u="none">
                <a:solidFill>
                  <a:schemeClr val="tx1"/>
                </a:solidFill>
                <a:latin typeface="Times New Roman"/>
              </a:rPr>
              <a:t>порядок,</a:t>
            </a:r>
            <a:r>
              <a:rPr sz="1800" b="0" i="0" u="none">
                <a:solidFill>
                  <a:schemeClr val="tx1"/>
                </a:solidFill>
                <a:latin typeface="Times New Roman"/>
              </a:rPr>
              <a:t> </a:t>
            </a:r>
            <a:r>
              <a:rPr sz="1800" b="0" i="0" u="none">
                <a:solidFill>
                  <a:schemeClr val="tx1"/>
                </a:solidFill>
                <a:latin typeface="Times New Roman"/>
              </a:rPr>
              <a:t>справедливость. Нужно наказывать это, т.к. плохой поступок наносит вред другим людям. Если не наказать, то человек будет воровать больше. Человек может измениться, но сомневаюсь.»</a:t>
            </a:r>
            <a:endParaRPr sz="1800" b="0" i="0" u="none">
              <a:solidFill>
                <a:schemeClr val="tx1"/>
              </a:solidFill>
              <a:latin typeface="Times New Roman"/>
            </a:endParaRPr>
          </a:p>
          <a:p>
            <a:pPr marL="0" lvl="0" indent="0">
              <a:spcBef>
                <a:spcPts val="0"/>
              </a:spcBef>
              <a:buClr>
                <a:srgbClr val="72A376"/>
              </a:buClr>
              <a:buSzPct val="70000"/>
              <a:buFont typeface="Wingdings 2"/>
              <a:buChar char=""/>
              <a:defRPr/>
            </a:pPr>
            <a:r>
              <a:rPr sz="1800" b="1" i="0" u="none">
                <a:solidFill>
                  <a:schemeClr val="tx1"/>
                </a:solidFill>
                <a:latin typeface="Times New Roman"/>
              </a:rPr>
              <a:t>3</a:t>
            </a:r>
            <a:r>
              <a:rPr sz="1800" b="1" i="0" u="none">
                <a:solidFill>
                  <a:schemeClr val="tx1"/>
                </a:solidFill>
                <a:latin typeface="Times New Roman"/>
              </a:rPr>
              <a:t>. Брал (брала) ли ты когда-нибудь чужие вещи без спроса? Если да, то что это </a:t>
            </a:r>
            <a:r>
              <a:rPr sz="1800" b="1" i="0" u="none">
                <a:solidFill>
                  <a:schemeClr val="tx1"/>
                </a:solidFill>
                <a:latin typeface="Times New Roman"/>
              </a:rPr>
              <a:t>было? </a:t>
            </a:r>
            <a:endParaRPr sz="1800" b="0" i="0" u="none">
              <a:solidFill>
                <a:schemeClr val="tx1"/>
              </a:solidFill>
              <a:latin typeface="Times New Roman"/>
            </a:endParaRPr>
          </a:p>
          <a:p>
            <a:pPr marL="0" lvl="0" indent="0">
              <a:spcBef>
                <a:spcPts val="0"/>
              </a:spcBef>
              <a:buClr>
                <a:srgbClr val="72A376"/>
              </a:buClr>
              <a:buSzPct val="70000"/>
              <a:buFont typeface="Wingdings 2"/>
              <a:buChar char=""/>
              <a:defRPr/>
            </a:pPr>
            <a:r>
              <a:rPr lang="ru-RU" sz="1800" b="0" i="0" u="none">
                <a:solidFill>
                  <a:schemeClr val="tx1"/>
                </a:solidFill>
                <a:latin typeface="Times New Roman"/>
              </a:rPr>
              <a:t> - «Да» - 4 человека</a:t>
            </a:r>
            <a:endParaRPr lang="ru-RU" sz="1800" b="0" i="0" u="none">
              <a:solidFill>
                <a:schemeClr val="tx1"/>
              </a:solidFill>
              <a:latin typeface="Times New Roman"/>
            </a:endParaRPr>
          </a:p>
          <a:p>
            <a:pPr marL="0" lvl="0" indent="0">
              <a:spcBef>
                <a:spcPts val="0"/>
              </a:spcBef>
              <a:buClr>
                <a:srgbClr val="72A376"/>
              </a:buClr>
              <a:buSzPct val="70000"/>
              <a:buFont typeface="Wingdings 2"/>
              <a:buChar char=""/>
              <a:defRPr/>
            </a:pPr>
            <a:r>
              <a:rPr lang="ru-RU" sz="1800" b="0" i="0" u="none">
                <a:solidFill>
                  <a:schemeClr val="tx1"/>
                </a:solidFill>
                <a:latin typeface="Times New Roman"/>
              </a:rPr>
              <a:t> - «Нет» - 4 человека</a:t>
            </a:r>
            <a:endParaRPr lang="en-US" sz="1800">
              <a:solidFill>
                <a:schemeClr val="tx1"/>
              </a:solidFill>
            </a:endParaRPr>
          </a:p>
          <a:p>
            <a:pPr marL="0" lvl="0" indent="0">
              <a:spcBef>
                <a:spcPts val="0"/>
              </a:spcBef>
              <a:buClr>
                <a:srgbClr val="72A376"/>
              </a:buClr>
              <a:buSzPct val="70000"/>
              <a:buFont typeface="Wingdings 2"/>
              <a:buChar char=""/>
              <a:defRPr/>
            </a:pPr>
            <a:r>
              <a:rPr sz="1800" b="1" i="0" u="none">
                <a:solidFill>
                  <a:schemeClr val="tx1"/>
                </a:solidFill>
                <a:latin typeface="Times New Roman"/>
              </a:rPr>
              <a:t>4</a:t>
            </a:r>
            <a:r>
              <a:rPr sz="1800" b="1" i="0" u="none">
                <a:solidFill>
                  <a:schemeClr val="tx1"/>
                </a:solidFill>
                <a:latin typeface="Times New Roman"/>
              </a:rPr>
              <a:t>. Как ты относишься к тем, кто может взять что-то чужое?</a:t>
            </a:r>
            <a:endParaRPr sz="1800">
              <a:solidFill>
                <a:schemeClr val="tx1"/>
              </a:solidFill>
            </a:endParaRPr>
          </a:p>
          <a:p>
            <a:pPr marL="0" lvl="0" indent="0">
              <a:spcBef>
                <a:spcPts val="0"/>
              </a:spcBef>
              <a:buFont typeface="Arial"/>
              <a:buChar char="•"/>
              <a:defRPr/>
            </a:pPr>
            <a:r>
              <a:rPr sz="1800" b="0" i="0" u="none">
                <a:solidFill>
                  <a:schemeClr val="tx1"/>
                </a:solidFill>
                <a:latin typeface="Times New Roman"/>
              </a:rPr>
              <a:t> </a:t>
            </a:r>
            <a:r>
              <a:rPr sz="1800" b="0" i="0" u="none">
                <a:solidFill>
                  <a:schemeClr val="tx1"/>
                </a:solidFill>
                <a:latin typeface="Times New Roman"/>
              </a:rPr>
              <a:t>-</a:t>
            </a:r>
            <a:r>
              <a:rPr sz="1800" b="0" i="0" u="none">
                <a:solidFill>
                  <a:schemeClr val="tx1"/>
                </a:solidFill>
                <a:latin typeface="Times New Roman"/>
              </a:rPr>
              <a:t> </a:t>
            </a:r>
            <a:r>
              <a:rPr sz="1800" b="0" i="0" u="none">
                <a:solidFill>
                  <a:schemeClr val="tx1"/>
                </a:solidFill>
                <a:latin typeface="Times New Roman"/>
              </a:rPr>
              <a:t>Осуждаю – </a:t>
            </a:r>
            <a:r>
              <a:rPr sz="1800" b="0" i="0" u="none">
                <a:solidFill>
                  <a:schemeClr val="tx1"/>
                </a:solidFill>
                <a:latin typeface="Times New Roman"/>
              </a:rPr>
              <a:t>8</a:t>
            </a:r>
            <a:r>
              <a:rPr sz="1800" b="0" i="0" u="none">
                <a:solidFill>
                  <a:schemeClr val="tx1"/>
                </a:solidFill>
                <a:latin typeface="Times New Roman"/>
              </a:rPr>
              <a:t> человек</a:t>
            </a:r>
            <a:endParaRPr sz="1800">
              <a:solidFill>
                <a:schemeClr val="tx1"/>
              </a:solidFill>
            </a:endParaRPr>
          </a:p>
          <a:p>
            <a:pPr marL="0" lvl="0" indent="0">
              <a:spcBef>
                <a:spcPts val="0"/>
              </a:spcBef>
              <a:buFont typeface="Arial"/>
              <a:buChar char="•"/>
              <a:defRPr/>
            </a:pPr>
            <a:r>
              <a:rPr sz="1800" b="0" i="0" u="none">
                <a:solidFill>
                  <a:schemeClr val="tx1"/>
                </a:solidFill>
                <a:latin typeface="Times New Roman"/>
              </a:rPr>
              <a:t> </a:t>
            </a:r>
            <a:r>
              <a:rPr sz="1800" b="0" i="0" u="none">
                <a:solidFill>
                  <a:schemeClr val="tx1"/>
                </a:solidFill>
                <a:latin typeface="Times New Roman"/>
              </a:rPr>
              <a:t>-</a:t>
            </a:r>
            <a:r>
              <a:rPr sz="1800" b="0" i="0" u="none">
                <a:solidFill>
                  <a:schemeClr val="tx1"/>
                </a:solidFill>
                <a:latin typeface="Times New Roman"/>
              </a:rPr>
              <a:t> </a:t>
            </a:r>
            <a:r>
              <a:rPr sz="1800" b="0" i="0" u="none">
                <a:solidFill>
                  <a:schemeClr val="tx1"/>
                </a:solidFill>
                <a:latin typeface="Times New Roman"/>
              </a:rPr>
              <a:t>Поддерживаю – </a:t>
            </a:r>
            <a:r>
              <a:rPr sz="1800" b="0" i="0" u="none">
                <a:solidFill>
                  <a:schemeClr val="tx1"/>
                </a:solidFill>
                <a:latin typeface="Times New Roman"/>
              </a:rPr>
              <a:t>0</a:t>
            </a:r>
            <a:r>
              <a:rPr sz="1800" b="0" i="0" u="none">
                <a:solidFill>
                  <a:schemeClr val="tx1"/>
                </a:solidFill>
                <a:latin typeface="Times New Roman"/>
              </a:rPr>
              <a:t> человек</a:t>
            </a:r>
            <a:endParaRPr sz="1800">
              <a:solidFill>
                <a:schemeClr val="tx1"/>
              </a:solidFill>
            </a:endParaRPr>
          </a:p>
          <a:p>
            <a:pPr marL="0" lvl="0" indent="0">
              <a:spcBef>
                <a:spcPts val="0"/>
              </a:spcBef>
              <a:buFont typeface="Arial"/>
              <a:buChar char="•"/>
              <a:defRPr/>
            </a:pPr>
            <a:r>
              <a:rPr sz="1800" b="0" i="0" u="none">
                <a:solidFill>
                  <a:schemeClr val="tx1"/>
                </a:solidFill>
                <a:latin typeface="Times New Roman"/>
              </a:rPr>
              <a:t> </a:t>
            </a:r>
            <a:r>
              <a:rPr sz="1800" b="0" i="0" u="none">
                <a:solidFill>
                  <a:schemeClr val="tx1"/>
                </a:solidFill>
                <a:latin typeface="Times New Roman"/>
              </a:rPr>
              <a:t>-</a:t>
            </a:r>
            <a:r>
              <a:rPr sz="1800" b="0" i="0" u="none">
                <a:solidFill>
                  <a:schemeClr val="tx1"/>
                </a:solidFill>
                <a:latin typeface="Times New Roman"/>
              </a:rPr>
              <a:t> </a:t>
            </a:r>
            <a:r>
              <a:rPr sz="1800" b="0" i="0" u="none">
                <a:solidFill>
                  <a:schemeClr val="tx1"/>
                </a:solidFill>
                <a:latin typeface="Times New Roman"/>
              </a:rPr>
              <a:t>М</a:t>
            </a:r>
            <a:r>
              <a:rPr sz="1800" b="0" i="0" u="none">
                <a:solidFill>
                  <a:schemeClr val="tx1"/>
                </a:solidFill>
                <a:latin typeface="Times New Roman"/>
              </a:rPr>
              <a:t>не всё </a:t>
            </a:r>
            <a:r>
              <a:rPr sz="1800" b="0" i="0" u="none">
                <a:solidFill>
                  <a:schemeClr val="tx1"/>
                </a:solidFill>
                <a:latin typeface="Times New Roman"/>
              </a:rPr>
              <a:t>равно – </a:t>
            </a:r>
            <a:r>
              <a:rPr sz="1800" b="0" i="0" u="none">
                <a:solidFill>
                  <a:schemeClr val="tx1"/>
                </a:solidFill>
                <a:latin typeface="Times New Roman"/>
              </a:rPr>
              <a:t>0</a:t>
            </a:r>
            <a:r>
              <a:rPr sz="1800" b="0" i="0" u="none">
                <a:solidFill>
                  <a:schemeClr val="tx1"/>
                </a:solidFill>
                <a:latin typeface="Times New Roman"/>
              </a:rPr>
              <a:t> человек</a:t>
            </a:r>
            <a:endParaRPr sz="1800">
              <a:solidFill>
                <a:schemeClr val="tx1"/>
              </a:solidFill>
            </a:endParaRPr>
          </a:p>
          <a:p>
            <a:pPr marL="0" lvl="0" indent="0">
              <a:spcBef>
                <a:spcPts val="0"/>
              </a:spcBef>
              <a:buClr>
                <a:srgbClr val="72A376"/>
              </a:buClr>
              <a:buSzPct val="70000"/>
              <a:buFont typeface="Wingdings 2"/>
              <a:buChar char=""/>
              <a:defRPr/>
            </a:pPr>
            <a:br>
              <a:rPr b="0" i="0" u="none"/>
            </a:b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5602" name="Заголовок 1"/>
          <p:cNvPicPr>
            <a:picLocks noChangeAspect="1" noGrp="1"/>
          </p:cNvPicPr>
          <p:nvPr>
            <p:ph type="title"/>
          </p:nvPr>
        </p:nvPicPr>
        <p:blipFill>
          <a:blip r:embed="rId2"/>
          <a:stretch/>
        </p:blipFill>
        <p:spPr bwMode="auto">
          <a:xfrm>
            <a:off x="457200" y="255587"/>
            <a:ext cx="8229600" cy="1139825"/>
          </a:xfrm>
          <a:prstGeom prst="rect">
            <a:avLst/>
          </a:prstGeom>
          <a:noFill/>
        </p:spPr>
      </p:pic>
      <p:sp>
        <p:nvSpPr>
          <p:cNvPr id="25603" name="Объект 2"/>
          <p:cNvSpPr>
            <a:spLocks noChangeShapeType="1" noGrp="1"/>
          </p:cNvSpPr>
          <p:nvPr>
            <p:ph type="obj"/>
          </p:nvPr>
        </p:nvSpPr>
        <p:spPr bwMode="auto">
          <a:xfrm>
            <a:off x="457200" y="1646237"/>
            <a:ext cx="8229600" cy="452596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921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A376"/>
              </a:buClr>
              <a:buSzPct val="70000"/>
              <a:buChar char=""/>
              <a:defRPr sz="3200" b="0" i="0">
                <a:solidFill>
                  <a:schemeClr val="dk1"/>
                </a:solidFill>
                <a:latin typeface="Cambria"/>
              </a:defRPr>
            </a:lvl1pPr>
            <a:lvl2pPr marL="639762" indent="411162" algn="l" defTabSz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0CCB0"/>
              </a:buClr>
              <a:buSzPct val="90000"/>
              <a:buChar char="•"/>
              <a:defRPr sz="2600" b="0" i="0">
                <a:solidFill>
                  <a:schemeClr val="dk1"/>
                </a:solidFill>
                <a:latin typeface="Cambria"/>
              </a:defRPr>
            </a:lvl2pPr>
            <a:lvl3pPr marL="822325" indent="631825" algn="l" defTabSz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ct val="100000"/>
              <a:buChar char=""/>
              <a:defRPr sz="2300" b="0" i="0">
                <a:solidFill>
                  <a:schemeClr val="dk1"/>
                </a:solidFill>
                <a:latin typeface="Cambria"/>
              </a:defRPr>
            </a:lvl3pPr>
            <a:lvl4pPr marL="1004887" indent="822325" algn="l" defTabSz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ct val="100000"/>
              <a:buChar char=""/>
              <a:defRPr sz="2000" b="0" i="0">
                <a:solidFill>
                  <a:schemeClr val="dk1"/>
                </a:solidFill>
                <a:latin typeface="Cambria"/>
              </a:defRPr>
            </a:lvl4pPr>
            <a:lvl5pPr marL="1187450" indent="1004887" algn="l" defTabSz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ct val="100000"/>
              <a:buChar char=""/>
              <a:defRPr sz="1900" b="0" i="0">
                <a:solidFill>
                  <a:schemeClr val="dk1"/>
                </a:solidFill>
                <a:latin typeface="Cambria"/>
              </a:defRPr>
            </a:lvl5pPr>
          </a:lstStyle>
          <a:p>
            <a:pPr marL="292100" lvl="0" indent="-292100">
              <a:spcBef>
                <a:spcPts val="0"/>
              </a:spcBef>
              <a:buClr>
                <a:srgbClr val="72A376"/>
              </a:buClr>
              <a:buSzPct val="70000"/>
              <a:buFont typeface="Wingdings 2"/>
              <a:buChar char=""/>
              <a:defRPr/>
            </a:pPr>
            <a:r>
              <a:rPr sz="3600">
                <a:solidFill>
                  <a:schemeClr val="tx1"/>
                </a:solidFill>
                <a:latin typeface="Times New Roman"/>
                <a:ea typeface="Times New Roman"/>
              </a:rPr>
              <a:t>Что не твое - впрок не пойдет.</a:t>
            </a:r>
            <a:endParaRPr>
              <a:solidFill>
                <a:schemeClr val="tx1"/>
              </a:solidFill>
            </a:endParaRPr>
          </a:p>
          <a:p>
            <a:pPr marL="292100" lvl="0" indent="-292100">
              <a:spcBef>
                <a:spcPts val="0"/>
              </a:spcBef>
              <a:buClr>
                <a:srgbClr val="72A376"/>
              </a:buClr>
              <a:buSzPct val="70000"/>
              <a:buFont typeface="Wingdings 2"/>
              <a:buChar char=""/>
              <a:defRPr/>
            </a:pPr>
            <a:r>
              <a:rPr sz="3600">
                <a:solidFill>
                  <a:schemeClr val="tx1"/>
                </a:solidFill>
                <a:latin typeface="Times New Roman"/>
                <a:ea typeface="Times New Roman"/>
              </a:rPr>
              <a:t>Лучше свое отдать, нежели чужое взять.</a:t>
            </a:r>
            <a:endParaRPr>
              <a:solidFill>
                <a:schemeClr val="tx1"/>
              </a:solidFill>
            </a:endParaRPr>
          </a:p>
          <a:p>
            <a:pPr marL="292100" lvl="0" indent="-292100">
              <a:spcBef>
                <a:spcPts val="0"/>
              </a:spcBef>
              <a:buClr>
                <a:srgbClr val="72A376"/>
              </a:buClr>
              <a:buSzPct val="70000"/>
              <a:buFont typeface="Wingdings 2"/>
              <a:buChar char=""/>
              <a:defRPr/>
            </a:pPr>
            <a:r>
              <a:rPr sz="3600">
                <a:solidFill>
                  <a:schemeClr val="tx1"/>
                </a:solidFill>
                <a:latin typeface="Times New Roman"/>
                <a:ea typeface="Times New Roman"/>
              </a:rPr>
              <a:t>На чужой каравай рот не разевай, а пораньше вставай да свой затевай!</a:t>
            </a:r>
            <a:endParaRPr>
              <a:solidFill>
                <a:schemeClr val="tx1"/>
              </a:solidFill>
            </a:endParaRPr>
          </a:p>
          <a:p>
            <a:pPr marL="292100" lvl="0" indent="-292100">
              <a:spcBef>
                <a:spcPts val="0"/>
              </a:spcBef>
              <a:buClr>
                <a:srgbClr val="72A376"/>
              </a:buClr>
              <a:buSzPct val="70000"/>
              <a:buFont typeface="Wingdings 2"/>
              <a:buChar char=""/>
              <a:defRPr/>
            </a:pPr>
            <a:r>
              <a:rPr sz="3600">
                <a:solidFill>
                  <a:schemeClr val="tx1"/>
                </a:solidFill>
                <a:latin typeface="Times New Roman"/>
                <a:ea typeface="Times New Roman"/>
              </a:rPr>
              <a:t>Чужим богат не будешь. Чужое добро не впрок.</a:t>
            </a:r>
            <a:endParaRPr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5408403" name="Заголовок 21"/>
          <p:cNvSpPr>
            <a:spLocks noChangeShapeType="1" noGrp="1"/>
          </p:cNvSpPr>
          <p:nvPr>
            <p:ph type="title" idx="0"/>
          </p:nvPr>
        </p:nvSpPr>
        <p:spPr bwMode="auto">
          <a:xfrm>
            <a:off x="457200" y="390071"/>
            <a:ext cx="8229600" cy="11430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algn="ctr">
              <a:defRPr/>
            </a:pPr>
            <a:r>
              <a:rPr lang="ru-RU" sz="3600" b="1"/>
              <a:t>Стихотворение Юрия </a:t>
            </a:r>
            <a:r>
              <a:rPr lang="ru-RU" sz="3600" b="1"/>
              <a:t>Марковцева:</a:t>
            </a:r>
            <a:r>
              <a:rPr lang="ru-RU" sz="3600" b="1"/>
              <a:t> «Не бери никогда ты чужого...»</a:t>
            </a:r>
            <a:endParaRPr sz="3600" b="1"/>
          </a:p>
        </p:txBody>
      </p:sp>
      <p:sp>
        <p:nvSpPr>
          <p:cNvPr id="96032221" name="Текст 12"/>
          <p:cNvSpPr>
            <a:spLocks noChangeShapeType="1" noGrp="1"/>
          </p:cNvSpPr>
          <p:nvPr>
            <p:ph type="body" idx="1"/>
          </p:nvPr>
        </p:nvSpPr>
        <p:spPr bwMode="auto">
          <a:xfrm>
            <a:off x="457200" y="1533071"/>
            <a:ext cx="8229600" cy="4525961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292099" indent="0">
              <a:buClr>
                <a:srgbClr val="72A376"/>
              </a:buClr>
              <a:buSzPct val="70000"/>
              <a:buFont typeface="Wingdings 2"/>
              <a:buNone/>
              <a:defRPr/>
            </a:pPr>
            <a:r>
              <a:rPr lang="ru-RU" sz="2200">
                <a:solidFill>
                  <a:schemeClr val="tx1"/>
                </a:solidFill>
              </a:rPr>
              <a:t>Не бери никогда ты чужого,</a:t>
            </a:r>
            <a:br>
              <a:rPr lang="ru-RU" sz="2200">
                <a:solidFill>
                  <a:schemeClr val="tx1"/>
                </a:solidFill>
              </a:rPr>
            </a:br>
            <a:r>
              <a:rPr lang="ru-RU" sz="2200">
                <a:solidFill>
                  <a:schemeClr val="tx1"/>
                </a:solidFill>
              </a:rPr>
              <a:t>Не твоё, если взял – то украл.</a:t>
            </a:r>
            <a:br>
              <a:rPr lang="ru-RU" sz="2200">
                <a:solidFill>
                  <a:schemeClr val="tx1"/>
                </a:solidFill>
              </a:rPr>
            </a:br>
            <a:r>
              <a:rPr lang="ru-RU" sz="2200">
                <a:solidFill>
                  <a:schemeClr val="tx1"/>
                </a:solidFill>
              </a:rPr>
              <a:t>Всё равно, что украдено, вещь или слово,</a:t>
            </a:r>
            <a:br>
              <a:rPr lang="ru-RU" sz="2200">
                <a:solidFill>
                  <a:schemeClr val="tx1"/>
                </a:solidFill>
              </a:rPr>
            </a:br>
            <a:r>
              <a:rPr lang="ru-RU" sz="2200">
                <a:solidFill>
                  <a:schemeClr val="tx1"/>
                </a:solidFill>
              </a:rPr>
              <a:t>Раз присвоил, то значит преступником стал!</a:t>
            </a:r>
            <a:endParaRPr lang="ru-RU" sz="2200">
              <a:solidFill>
                <a:schemeClr val="tx1"/>
              </a:solidFill>
            </a:endParaRPr>
          </a:p>
          <a:p>
            <a:pPr marL="292099" indent="0">
              <a:buClr>
                <a:srgbClr val="72A376"/>
              </a:buClr>
              <a:buSzPct val="70000"/>
              <a:buFont typeface="Wingdings 2"/>
              <a:buNone/>
              <a:defRPr/>
            </a:pPr>
            <a:endParaRPr sz="2200">
              <a:solidFill>
                <a:schemeClr val="tx1"/>
              </a:solidFill>
            </a:endParaRPr>
          </a:p>
          <a:p>
            <a:pPr marL="292099" indent="0">
              <a:buClr>
                <a:srgbClr val="72A376"/>
              </a:buClr>
              <a:buSzPct val="70000"/>
              <a:buFont typeface="Wingdings 2"/>
              <a:buNone/>
              <a:defRPr/>
            </a:pPr>
            <a:r>
              <a:rPr lang="ru-RU" sz="2200">
                <a:solidFill>
                  <a:schemeClr val="tx1"/>
                </a:solidFill>
              </a:rPr>
              <a:t>Не за всякую кражу посадят в тюрьму, </a:t>
            </a:r>
            <a:br>
              <a:rPr lang="ru-RU" sz="2200">
                <a:solidFill>
                  <a:schemeClr val="tx1"/>
                </a:solidFill>
              </a:rPr>
            </a:br>
            <a:r>
              <a:rPr lang="ru-RU" sz="2200">
                <a:solidFill>
                  <a:schemeClr val="tx1"/>
                </a:solidFill>
              </a:rPr>
              <a:t>Только вор от того, лучше всё же не станет.</a:t>
            </a:r>
            <a:br>
              <a:rPr lang="ru-RU" sz="2200">
                <a:solidFill>
                  <a:schemeClr val="tx1"/>
                </a:solidFill>
              </a:rPr>
            </a:br>
            <a:r>
              <a:rPr lang="ru-RU" sz="2200">
                <a:solidFill>
                  <a:schemeClr val="tx1"/>
                </a:solidFill>
              </a:rPr>
              <a:t>Он, украв, запустил в сердце жить своё тьму, </a:t>
            </a:r>
            <a:br>
              <a:rPr lang="ru-RU" sz="2200">
                <a:solidFill>
                  <a:schemeClr val="tx1"/>
                </a:solidFill>
              </a:rPr>
            </a:br>
            <a:r>
              <a:rPr lang="ru-RU" sz="2200">
                <a:solidFill>
                  <a:schemeClr val="tx1"/>
                </a:solidFill>
              </a:rPr>
              <a:t>И та тьма его в бездну , на дно за собою утянет.</a:t>
            </a:r>
            <a:endParaRPr lang="ru-RU" sz="2200">
              <a:solidFill>
                <a:schemeClr val="tx1"/>
              </a:solidFill>
            </a:endParaRPr>
          </a:p>
          <a:p>
            <a:pPr marL="292099" indent="0">
              <a:buClr>
                <a:srgbClr val="72A376"/>
              </a:buClr>
              <a:buSzPct val="70000"/>
              <a:buFont typeface="Wingdings 2"/>
              <a:buNone/>
              <a:defRPr/>
            </a:pPr>
            <a:endParaRPr lang="ru-RU" sz="2200">
              <a:solidFill>
                <a:schemeClr val="tx1"/>
              </a:solidFill>
            </a:endParaRPr>
          </a:p>
          <a:p>
            <a:pPr marL="292099" indent="0">
              <a:buClr>
                <a:srgbClr val="72A376"/>
              </a:buClr>
              <a:buSzPct val="70000"/>
              <a:buFont typeface="Wingdings 2"/>
              <a:buNone/>
              <a:defRPr/>
            </a:pPr>
            <a:r>
              <a:rPr lang="ru-RU" sz="2200">
                <a:solidFill>
                  <a:schemeClr val="tx1"/>
                </a:solidFill>
              </a:rPr>
              <a:t>Извинись потихоньку, без шума – душой!</a:t>
            </a:r>
            <a:br>
              <a:rPr lang="ru-RU" sz="2200">
                <a:solidFill>
                  <a:schemeClr val="tx1"/>
                </a:solidFill>
              </a:rPr>
            </a:br>
            <a:r>
              <a:rPr lang="ru-RU" sz="2200">
                <a:solidFill>
                  <a:schemeClr val="tx1"/>
                </a:solidFill>
              </a:rPr>
              <a:t>Без поклонов и лжи слов молитвы слезивой.</a:t>
            </a:r>
            <a:endParaRPr lang="ru-RU" sz="2200">
              <a:solidFill>
                <a:schemeClr val="tx1"/>
              </a:solidFill>
            </a:endParaRPr>
          </a:p>
          <a:p>
            <a:pPr marL="292099" indent="0">
              <a:buClr>
                <a:srgbClr val="72A376"/>
              </a:buClr>
              <a:buSzPct val="70000"/>
              <a:buFont typeface="Wingdings 2"/>
              <a:buNone/>
              <a:defRPr/>
            </a:pPr>
            <a:r>
              <a:rPr lang="ru-RU" sz="2200">
                <a:solidFill>
                  <a:schemeClr val="tx1"/>
                </a:solidFill>
              </a:rPr>
              <a:t>Извинись пред людьми и перед собой,</a:t>
            </a:r>
            <a:endParaRPr lang="ru-RU" sz="2200">
              <a:solidFill>
                <a:schemeClr val="tx1"/>
              </a:solidFill>
            </a:endParaRPr>
          </a:p>
          <a:p>
            <a:pPr marL="292099" indent="0">
              <a:buClr>
                <a:srgbClr val="72A376"/>
              </a:buClr>
              <a:buSzPct val="70000"/>
              <a:buFont typeface="Wingdings 2"/>
              <a:buNone/>
              <a:defRPr/>
            </a:pPr>
            <a:r>
              <a:rPr lang="ru-RU" sz="2200">
                <a:solidFill>
                  <a:schemeClr val="tx1"/>
                </a:solidFill>
              </a:rPr>
              <a:t>И быть может душа, снова станет как прежде красивой!</a:t>
            </a:r>
            <a:endParaRPr lang="ru-RU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8317426" name="Заголовок 21"/>
          <p:cNvSpPr>
            <a:spLocks noChangeShapeType="1" noGrp="1"/>
          </p:cNvSpPr>
          <p:nvPr>
            <p:ph type="title" idx="0"/>
          </p:nvPr>
        </p:nvSpPr>
        <p:spPr bwMode="auto">
          <a:xfrm>
            <a:off x="457200" y="253999"/>
            <a:ext cx="8229600" cy="11430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algn="ctr">
              <a:defRPr/>
            </a:pPr>
            <a:r>
              <a:rPr lang="ru-RU"/>
              <a:t>Решение собрания</a:t>
            </a:r>
            <a:endParaRPr/>
          </a:p>
        </p:txBody>
      </p:sp>
      <p:sp>
        <p:nvSpPr>
          <p:cNvPr id="432151381" name="Текст 12"/>
          <p:cNvSpPr>
            <a:spLocks noChangeShapeType="1" noGrp="1"/>
          </p:cNvSpPr>
          <p:nvPr>
            <p:ph type="body" idx="1"/>
          </p:nvPr>
        </p:nvSpPr>
        <p:spPr bwMode="auto">
          <a:xfrm>
            <a:off x="457200" y="1646236"/>
            <a:ext cx="8229600" cy="4525961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r>
              <a:rPr lang="ru-RU">
                <a:solidFill>
                  <a:schemeClr val="tx1"/>
                </a:solidFill>
              </a:rPr>
              <a:t> Не брать чужого без разрешения;</a:t>
            </a:r>
            <a:endParaRPr>
              <a:solidFill>
                <a:schemeClr val="tx1"/>
              </a:solidFill>
            </a:endParaRPr>
          </a:p>
          <a:p>
            <a:pPr>
              <a:defRPr/>
            </a:pPr>
            <a:r>
              <a:rPr lang="ru-RU">
                <a:solidFill>
                  <a:schemeClr val="tx1"/>
                </a:solidFill>
              </a:rPr>
              <a:t> Пресекать случаи воровства по отношению к другим людям;</a:t>
            </a:r>
            <a:endParaRPr>
              <a:solidFill>
                <a:schemeClr val="tx1"/>
              </a:solidFill>
            </a:endParaRPr>
          </a:p>
          <a:p>
            <a:pPr>
              <a:defRPr/>
            </a:pPr>
            <a:r>
              <a:rPr lang="ru-RU">
                <a:solidFill>
                  <a:schemeClr val="tx1"/>
                </a:solidFill>
              </a:rPr>
              <a:t> Быть честным, порядочным гражданином нашей Родины.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ChangeShapeType="1" noGrp="1"/>
          </p:cNvSpPr>
          <p:nvPr>
            <p:ph type="obj"/>
          </p:nvPr>
        </p:nvSpPr>
        <p:spPr bwMode="auto">
          <a:xfrm>
            <a:off x="714375" y="1071562"/>
            <a:ext cx="7515225" cy="50546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921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A376"/>
              </a:buClr>
              <a:buSzPct val="70000"/>
              <a:buChar char=""/>
              <a:defRPr sz="3200" b="0" i="0">
                <a:solidFill>
                  <a:schemeClr val="dk1"/>
                </a:solidFill>
                <a:latin typeface="Cambria"/>
              </a:defRPr>
            </a:lvl1pPr>
            <a:lvl2pPr marL="639762" indent="411162" algn="l" defTabSz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0CCB0"/>
              </a:buClr>
              <a:buSzPct val="90000"/>
              <a:buChar char="•"/>
              <a:defRPr sz="2600" b="0" i="0">
                <a:solidFill>
                  <a:schemeClr val="dk1"/>
                </a:solidFill>
                <a:latin typeface="Cambria"/>
              </a:defRPr>
            </a:lvl2pPr>
            <a:lvl3pPr marL="822325" indent="631825" algn="l" defTabSz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ct val="100000"/>
              <a:buChar char=""/>
              <a:defRPr sz="2300" b="0" i="0">
                <a:solidFill>
                  <a:schemeClr val="dk1"/>
                </a:solidFill>
                <a:latin typeface="Cambria"/>
              </a:defRPr>
            </a:lvl3pPr>
            <a:lvl4pPr marL="1004887" indent="822325" algn="l" defTabSz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ct val="100000"/>
              <a:buChar char=""/>
              <a:defRPr sz="2000" b="0" i="0">
                <a:solidFill>
                  <a:schemeClr val="dk1"/>
                </a:solidFill>
                <a:latin typeface="Cambria"/>
              </a:defRPr>
            </a:lvl4pPr>
            <a:lvl5pPr marL="1187450" indent="1004887" algn="l" defTabSz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ct val="100000"/>
              <a:buChar char=""/>
              <a:defRPr sz="1900" b="0" i="0">
                <a:solidFill>
                  <a:schemeClr val="dk1"/>
                </a:solidFill>
                <a:latin typeface="Cambria"/>
              </a:defRPr>
            </a:lvl5pPr>
          </a:lstStyle>
          <a:p>
            <a:pPr marL="292100" lvl="0" indent="-292100" algn="ctr">
              <a:spcBef>
                <a:spcPts val="0"/>
              </a:spcBef>
              <a:buNone/>
              <a:defRPr/>
            </a:pPr>
            <a:endParaRPr>
              <a:solidFill>
                <a:schemeClr val="tx1"/>
              </a:solidFill>
            </a:endParaRPr>
          </a:p>
          <a:p>
            <a:pPr marL="292100" lvl="0" indent="-292100" algn="ctr">
              <a:spcBef>
                <a:spcPts val="0"/>
              </a:spcBef>
              <a:buNone/>
              <a:defRPr/>
            </a:pPr>
            <a:r>
              <a:rPr lang="ru-RU" sz="4800">
                <a:solidFill>
                  <a:schemeClr val="tx1"/>
                </a:solidFill>
              </a:rPr>
              <a:t>Что такое, что случилось,</a:t>
            </a:r>
            <a:endParaRPr>
              <a:solidFill>
                <a:schemeClr val="tx1"/>
              </a:solidFill>
            </a:endParaRPr>
          </a:p>
          <a:p>
            <a:pPr marL="292100" lvl="0" indent="-292100" algn="ctr">
              <a:spcBef>
                <a:spcPts val="0"/>
              </a:spcBef>
              <a:buNone/>
              <a:defRPr/>
            </a:pPr>
            <a:r>
              <a:rPr lang="ru-RU" sz="4800">
                <a:solidFill>
                  <a:schemeClr val="tx1"/>
                </a:solidFill>
              </a:rPr>
              <a:t> Что это за «волшебство»? </a:t>
            </a:r>
            <a:endParaRPr>
              <a:solidFill>
                <a:schemeClr val="tx1"/>
              </a:solidFill>
            </a:endParaRPr>
          </a:p>
          <a:p>
            <a:pPr marL="292100" lvl="0" indent="-292100" algn="ctr">
              <a:spcBef>
                <a:spcPts val="0"/>
              </a:spcBef>
              <a:buNone/>
              <a:defRPr/>
            </a:pPr>
            <a:r>
              <a:rPr lang="ru-RU" sz="4800">
                <a:solidFill>
                  <a:schemeClr val="tx1"/>
                </a:solidFill>
              </a:rPr>
              <a:t>Пропадают вещи, деньги, </a:t>
            </a:r>
            <a:endParaRPr>
              <a:solidFill>
                <a:schemeClr val="tx1"/>
              </a:solidFill>
            </a:endParaRPr>
          </a:p>
          <a:p>
            <a:pPr marL="292100" lvl="0" indent="-292100" algn="ctr">
              <a:spcBef>
                <a:spcPts val="0"/>
              </a:spcBef>
              <a:buNone/>
              <a:defRPr/>
            </a:pPr>
            <a:r>
              <a:rPr lang="ru-RU" sz="4800">
                <a:solidFill>
                  <a:schemeClr val="tx1"/>
                </a:solidFill>
              </a:rPr>
              <a:t> Может, это воровство?</a:t>
            </a:r>
            <a:endParaRPr/>
          </a:p>
          <a:p>
            <a:pPr marL="292100" lvl="0" indent="-292100">
              <a:spcBef>
                <a:spcPts val="0"/>
              </a:spcBef>
              <a:buNone/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ChangeShapeType="1" noGrp="1"/>
          </p:cNvSpPr>
          <p:nvPr>
            <p:ph type="obj"/>
          </p:nvPr>
        </p:nvSpPr>
        <p:spPr bwMode="auto">
          <a:xfrm>
            <a:off x="636587" y="428625"/>
            <a:ext cx="8507412" cy="578643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921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A376"/>
              </a:buClr>
              <a:buSzPct val="70000"/>
              <a:buChar char=""/>
              <a:defRPr sz="3200" b="0" i="0">
                <a:solidFill>
                  <a:schemeClr val="dk1"/>
                </a:solidFill>
                <a:latin typeface="Cambria"/>
              </a:defRPr>
            </a:lvl1pPr>
            <a:lvl2pPr marL="639762" indent="411162" algn="l" defTabSz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0CCB0"/>
              </a:buClr>
              <a:buSzPct val="90000"/>
              <a:buChar char="•"/>
              <a:defRPr sz="2600" b="0" i="0">
                <a:solidFill>
                  <a:schemeClr val="dk1"/>
                </a:solidFill>
                <a:latin typeface="Cambria"/>
              </a:defRPr>
            </a:lvl2pPr>
            <a:lvl3pPr marL="822325" indent="631825" algn="l" defTabSz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ct val="100000"/>
              <a:buChar char=""/>
              <a:defRPr sz="2300" b="0" i="0">
                <a:solidFill>
                  <a:schemeClr val="dk1"/>
                </a:solidFill>
                <a:latin typeface="Cambria"/>
              </a:defRPr>
            </a:lvl3pPr>
            <a:lvl4pPr marL="1004887" indent="822325" algn="l" defTabSz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ct val="100000"/>
              <a:buChar char=""/>
              <a:defRPr sz="2000" b="0" i="0">
                <a:solidFill>
                  <a:schemeClr val="dk1"/>
                </a:solidFill>
                <a:latin typeface="Cambria"/>
              </a:defRPr>
            </a:lvl4pPr>
            <a:lvl5pPr marL="1187450" indent="1004887" algn="l" defTabSz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ct val="100000"/>
              <a:buChar char=""/>
              <a:defRPr sz="1900" b="0" i="0">
                <a:solidFill>
                  <a:schemeClr val="dk1"/>
                </a:solidFill>
                <a:latin typeface="Cambria"/>
              </a:defRPr>
            </a:lvl5pPr>
          </a:lstStyle>
          <a:p>
            <a:pPr marL="292100" lvl="0" indent="-292100">
              <a:lnSpc>
                <a:spcPct val="80000"/>
              </a:lnSpc>
              <a:spcBef>
                <a:spcPts val="0"/>
              </a:spcBef>
              <a:buClr>
                <a:srgbClr val="72A376"/>
              </a:buClr>
              <a:buSzPct val="70000"/>
              <a:buFont typeface="Wingdings 2"/>
              <a:buChar char=""/>
              <a:defRPr/>
            </a:pPr>
            <a:r>
              <a:rPr sz="3400">
                <a:solidFill>
                  <a:schemeClr val="tx1"/>
                </a:solidFill>
              </a:rPr>
              <a:t>Что </a:t>
            </a:r>
            <a:r>
              <a:rPr sz="3400" b="0" i="0" u="none">
                <a:solidFill>
                  <a:schemeClr val="tx1"/>
                </a:solidFill>
              </a:rPr>
              <a:t>значит воровать?</a:t>
            </a:r>
            <a:endParaRPr>
              <a:solidFill>
                <a:schemeClr val="tx1"/>
              </a:solidFill>
            </a:endParaRPr>
          </a:p>
          <a:p>
            <a:pPr marL="292100" lvl="0" indent="-292100">
              <a:lnSpc>
                <a:spcPct val="80000"/>
              </a:lnSpc>
              <a:spcBef>
                <a:spcPts val="0"/>
              </a:spcBef>
              <a:buClr>
                <a:srgbClr val="72A376"/>
              </a:buClr>
              <a:buSzPct val="70000"/>
              <a:buFont typeface="Wingdings 2"/>
              <a:buChar char=""/>
              <a:defRPr/>
            </a:pPr>
            <a:r>
              <a:rPr sz="3400" b="0" i="0" u="none">
                <a:solidFill>
                  <a:schemeClr val="tx1"/>
                </a:solidFill>
              </a:rPr>
              <a:t>Какого </a:t>
            </a:r>
            <a:r>
              <a:rPr sz="3400" b="0" i="0" u="none">
                <a:solidFill>
                  <a:schemeClr val="tx1"/>
                </a:solidFill>
              </a:rPr>
              <a:t>человека называют вором?</a:t>
            </a:r>
            <a:endParaRPr>
              <a:solidFill>
                <a:schemeClr val="tx1"/>
              </a:solidFill>
            </a:endParaRPr>
          </a:p>
          <a:p>
            <a:pPr marL="292100" lvl="0" indent="-292100">
              <a:lnSpc>
                <a:spcPct val="80000"/>
              </a:lnSpc>
              <a:spcBef>
                <a:spcPts val="0"/>
              </a:spcBef>
              <a:buClr>
                <a:srgbClr val="72A376"/>
              </a:buClr>
              <a:buSzPct val="70000"/>
              <a:buFont typeface="Wingdings 2"/>
              <a:buChar char=""/>
              <a:defRPr/>
            </a:pPr>
            <a:r>
              <a:rPr sz="3400" b="0" i="0" u="none">
                <a:solidFill>
                  <a:schemeClr val="tx1"/>
                </a:solidFill>
              </a:rPr>
              <a:t>Почему люди воруют?</a:t>
            </a:r>
            <a:endParaRPr>
              <a:solidFill>
                <a:schemeClr val="tx1"/>
              </a:solidFill>
            </a:endParaRPr>
          </a:p>
          <a:p>
            <a:pPr marL="292100" lvl="0" indent="-292100">
              <a:lnSpc>
                <a:spcPct val="80000"/>
              </a:lnSpc>
              <a:spcBef>
                <a:spcPts val="0"/>
              </a:spcBef>
              <a:buClr>
                <a:srgbClr val="72A376"/>
              </a:buClr>
              <a:buSzPct val="70000"/>
              <a:buFont typeface="Wingdings 2"/>
              <a:buChar char=""/>
              <a:defRPr/>
            </a:pPr>
            <a:r>
              <a:rPr sz="3400" b="0" i="0" u="none">
                <a:solidFill>
                  <a:schemeClr val="tx1"/>
                </a:solidFill>
              </a:rPr>
              <a:t>Нужно ли наказывать за воровство?</a:t>
            </a:r>
            <a:endParaRPr>
              <a:solidFill>
                <a:schemeClr val="tx1"/>
              </a:solidFill>
            </a:endParaRPr>
          </a:p>
          <a:p>
            <a:pPr marL="292100" lvl="0" indent="-292100">
              <a:lnSpc>
                <a:spcPct val="80000"/>
              </a:lnSpc>
              <a:spcBef>
                <a:spcPts val="0"/>
              </a:spcBef>
              <a:buClr>
                <a:srgbClr val="72A376"/>
              </a:buClr>
              <a:buSzPct val="70000"/>
              <a:buFont typeface="Wingdings 2"/>
              <a:buChar char=""/>
              <a:defRPr/>
            </a:pPr>
            <a:r>
              <a:rPr sz="3400" b="0" i="0" u="none">
                <a:solidFill>
                  <a:schemeClr val="tx1"/>
                </a:solidFill>
              </a:rPr>
              <a:t>Можно ли в магазине взять игрушку (или другой предмет) и, не заплатив, идти домой?</a:t>
            </a:r>
            <a:endParaRPr>
              <a:solidFill>
                <a:schemeClr val="tx1"/>
              </a:solidFill>
            </a:endParaRPr>
          </a:p>
          <a:p>
            <a:pPr marL="292100" lvl="0" indent="-292100">
              <a:lnSpc>
                <a:spcPct val="80000"/>
              </a:lnSpc>
              <a:spcBef>
                <a:spcPts val="0"/>
              </a:spcBef>
              <a:buClr>
                <a:srgbClr val="72A376"/>
              </a:buClr>
              <a:buSzPct val="70000"/>
              <a:buFont typeface="Wingdings 2"/>
              <a:buChar char=""/>
              <a:defRPr/>
            </a:pPr>
            <a:r>
              <a:rPr sz="3400" b="0" i="0" u="none">
                <a:solidFill>
                  <a:schemeClr val="tx1"/>
                </a:solidFill>
              </a:rPr>
              <a:t>Можно ли брать чужую игрушку, если она тебе понравилась? Почему вы так считаете?</a:t>
            </a:r>
            <a:endParaRPr>
              <a:solidFill>
                <a:schemeClr val="tx1"/>
              </a:solidFill>
            </a:endParaRPr>
          </a:p>
          <a:p>
            <a:pPr marL="292100" lvl="0" indent="-292100">
              <a:lnSpc>
                <a:spcPct val="80000"/>
              </a:lnSpc>
              <a:spcBef>
                <a:spcPts val="0"/>
              </a:spcBef>
              <a:buClr>
                <a:srgbClr val="72A376"/>
              </a:buClr>
              <a:buSzPct val="70000"/>
              <a:buFont typeface="Wingdings 2"/>
              <a:buChar char=""/>
              <a:defRPr/>
            </a:pPr>
            <a:r>
              <a:rPr sz="3400" b="0" i="0" u="none">
                <a:solidFill>
                  <a:schemeClr val="tx1"/>
                </a:solidFill>
              </a:rPr>
              <a:t>Если ребенок домой приносит чужую вещь (игрушку, книгу, конфету), можно ли назвать его вором?</a:t>
            </a:r>
            <a:endParaRPr>
              <a:solidFill>
                <a:schemeClr val="tx1"/>
              </a:solidFill>
            </a:endParaRPr>
          </a:p>
          <a:p>
            <a:pPr marL="292100" lvl="0" indent="-292100">
              <a:lnSpc>
                <a:spcPct val="60000"/>
              </a:lnSpc>
              <a:spcBef>
                <a:spcPts val="0"/>
              </a:spcBef>
              <a:buNone/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ipe dir="l"/>
      </p:transition>
    </mc:Choice>
    <mc:Fallback>
      <p:transition spd="slow" advClick="1">
        <p:wipe dir="l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314" name="Заголовок 1"/>
          <p:cNvPicPr>
            <a:picLocks noChangeAspect="1" noGrp="1"/>
          </p:cNvPicPr>
          <p:nvPr>
            <p:ph type="title"/>
          </p:nvPr>
        </p:nvPicPr>
        <p:blipFill>
          <a:blip r:embed="rId2"/>
          <a:stretch/>
        </p:blipFill>
        <p:spPr bwMode="auto">
          <a:xfrm>
            <a:off x="457200" y="115887"/>
            <a:ext cx="8229600" cy="506412"/>
          </a:xfrm>
          <a:prstGeom prst="rect">
            <a:avLst/>
          </a:prstGeom>
          <a:noFill/>
        </p:spPr>
      </p:pic>
      <p:sp>
        <p:nvSpPr>
          <p:cNvPr id="13315" name="Содержимое 2"/>
          <p:cNvSpPr>
            <a:spLocks noChangeShapeType="1" noGrp="1"/>
          </p:cNvSpPr>
          <p:nvPr>
            <p:ph type="obj"/>
          </p:nvPr>
        </p:nvSpPr>
        <p:spPr bwMode="auto">
          <a:xfrm>
            <a:off x="500062" y="642936"/>
            <a:ext cx="8215312" cy="607218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921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A376"/>
              </a:buClr>
              <a:buSzPct val="70000"/>
              <a:buChar char=""/>
              <a:defRPr sz="3200" b="0" i="0">
                <a:solidFill>
                  <a:schemeClr val="dk1"/>
                </a:solidFill>
                <a:latin typeface="Cambria"/>
              </a:defRPr>
            </a:lvl1pPr>
            <a:lvl2pPr marL="639762" indent="411162" algn="l" defTabSz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0CCB0"/>
              </a:buClr>
              <a:buSzPct val="90000"/>
              <a:buChar char="•"/>
              <a:defRPr sz="2600" b="0" i="0">
                <a:solidFill>
                  <a:schemeClr val="dk1"/>
                </a:solidFill>
                <a:latin typeface="Cambria"/>
              </a:defRPr>
            </a:lvl2pPr>
            <a:lvl3pPr marL="822325" indent="631825" algn="l" defTabSz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ct val="100000"/>
              <a:buChar char=""/>
              <a:defRPr sz="2300" b="0" i="0">
                <a:solidFill>
                  <a:schemeClr val="dk1"/>
                </a:solidFill>
                <a:latin typeface="Cambria"/>
              </a:defRPr>
            </a:lvl3pPr>
            <a:lvl4pPr marL="1004887" indent="822325" algn="l" defTabSz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ct val="100000"/>
              <a:buChar char=""/>
              <a:defRPr sz="2000" b="0" i="0">
                <a:solidFill>
                  <a:schemeClr val="dk1"/>
                </a:solidFill>
                <a:latin typeface="Cambria"/>
              </a:defRPr>
            </a:lvl4pPr>
            <a:lvl5pPr marL="1187450" indent="1004887" algn="l" defTabSz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ct val="100000"/>
              <a:buChar char=""/>
              <a:defRPr sz="1900" b="0" i="0">
                <a:solidFill>
                  <a:schemeClr val="dk1"/>
                </a:solidFill>
                <a:latin typeface="Cambria"/>
              </a:defRPr>
            </a:lvl5pPr>
          </a:lstStyle>
          <a:p>
            <a:pPr marL="609600" lvl="0" indent="-60960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en-US" sz="3000"/>
          </a:p>
          <a:p>
            <a:pPr marL="609600" lvl="0" indent="-60960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ru-RU" sz="3000">
                <a:solidFill>
                  <a:schemeClr val="tx1"/>
                </a:solidFill>
                <a:latin typeface="Arial Narrow"/>
              </a:rPr>
              <a:t>1. Нравится вещь</a:t>
            </a:r>
            <a:endParaRPr>
              <a:solidFill>
                <a:schemeClr val="tx1"/>
              </a:solidFill>
            </a:endParaRPr>
          </a:p>
          <a:p>
            <a:pPr marL="609600" lvl="0" indent="-60960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ru-RU" sz="3000">
                <a:solidFill>
                  <a:schemeClr val="tx1"/>
                </a:solidFill>
                <a:latin typeface="Arial Narrow"/>
              </a:rPr>
              <a:t>2. Легкость добычи</a:t>
            </a:r>
            <a:endParaRPr>
              <a:solidFill>
                <a:schemeClr val="tx1"/>
              </a:solidFill>
            </a:endParaRPr>
          </a:p>
          <a:p>
            <a:pPr marL="609600" lvl="0" indent="-60960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ru-RU" sz="3000">
                <a:solidFill>
                  <a:schemeClr val="tx1"/>
                </a:solidFill>
                <a:latin typeface="Arial Narrow"/>
              </a:rPr>
              <a:t>3. Привычка</a:t>
            </a:r>
            <a:endParaRPr>
              <a:solidFill>
                <a:schemeClr val="tx1"/>
              </a:solidFill>
            </a:endParaRPr>
          </a:p>
          <a:p>
            <a:pPr marL="609600" lvl="0" indent="-60960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ru-RU" sz="3000">
                <a:solidFill>
                  <a:schemeClr val="tx1"/>
                </a:solidFill>
                <a:latin typeface="Arial Narrow"/>
              </a:rPr>
              <a:t>4. Бедность</a:t>
            </a:r>
            <a:endParaRPr>
              <a:solidFill>
                <a:schemeClr val="tx1"/>
              </a:solidFill>
            </a:endParaRPr>
          </a:p>
          <a:p>
            <a:pPr marL="609600" lvl="0" indent="-60960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ru-RU" sz="3000">
                <a:solidFill>
                  <a:schemeClr val="tx1"/>
                </a:solidFill>
                <a:latin typeface="Arial Narrow"/>
              </a:rPr>
              <a:t>5. Зависть</a:t>
            </a:r>
            <a:endParaRPr>
              <a:solidFill>
                <a:schemeClr val="tx1"/>
              </a:solidFill>
            </a:endParaRPr>
          </a:p>
          <a:p>
            <a:pPr marL="609600" lvl="0" indent="-60960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ru-RU" sz="3000">
                <a:solidFill>
                  <a:schemeClr val="tx1"/>
                </a:solidFill>
                <a:latin typeface="Arial Narrow"/>
              </a:rPr>
              <a:t>6. Желание отомстить</a:t>
            </a:r>
            <a:endParaRPr>
              <a:solidFill>
                <a:schemeClr val="tx1"/>
              </a:solidFill>
            </a:endParaRPr>
          </a:p>
          <a:p>
            <a:pPr marL="609600" lvl="0" indent="-60960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ru-RU" sz="3000">
                <a:solidFill>
                  <a:schemeClr val="tx1"/>
                </a:solidFill>
                <a:latin typeface="Arial Narrow"/>
              </a:rPr>
              <a:t>7.Привлечь внимание сверстников</a:t>
            </a:r>
            <a:endParaRPr/>
          </a:p>
          <a:p>
            <a:pPr marL="609600" lvl="0" indent="-609600">
              <a:lnSpc>
                <a:spcPct val="90000"/>
              </a:lnSpc>
              <a:spcBef>
                <a:spcPts val="0"/>
              </a:spcBef>
              <a:buNone/>
              <a:defRPr/>
            </a:pPr>
            <a:endParaRPr/>
          </a:p>
          <a:p>
            <a:pPr marL="609600" lvl="0" indent="-60960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ru-RU" sz="4400" b="1" i="1" u="none">
                <a:solidFill>
                  <a:srgbClr val="C00000"/>
                </a:solidFill>
              </a:rPr>
              <a:t>Брать чужие вещи </a:t>
            </a:r>
            <a:endParaRPr/>
          </a:p>
          <a:p>
            <a:pPr marL="609600" lvl="0" indent="-60960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ru-RU" sz="4400" b="1" i="1" u="none">
                <a:solidFill>
                  <a:srgbClr val="C00000"/>
                </a:solidFill>
              </a:rPr>
              <a:t>без разрешения </a:t>
            </a:r>
            <a:endParaRPr/>
          </a:p>
          <a:p>
            <a:pPr marL="609600" lvl="0" indent="-60960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ru-RU" sz="4400" b="1" i="1" u="none">
                <a:solidFill>
                  <a:srgbClr val="C00000"/>
                </a:solidFill>
              </a:rPr>
              <a:t>нельзя, это плохо!</a:t>
            </a:r>
            <a:endParaRPr lang="en-US" sz="4400"/>
          </a:p>
          <a:p>
            <a:pPr marL="609600" lvl="0" indent="-609600">
              <a:lnSpc>
                <a:spcPct val="90000"/>
              </a:lnSpc>
              <a:spcBef>
                <a:spcPts val="0"/>
              </a:spcBef>
              <a:buNone/>
              <a:defRPr/>
            </a:pPr>
            <a:endParaRPr/>
          </a:p>
        </p:txBody>
      </p:sp>
      <p:pic>
        <p:nvPicPr>
          <p:cNvPr id="13316" name="Picture 4" descr="B:\Воровство картинки\vor.jpg"/>
          <p:cNvPicPr>
            <a:picLocks noChangeAspect="1" noGrp="1"/>
          </p:cNvPicPr>
          <p:nvPr/>
        </p:nvPicPr>
        <p:blipFill>
          <a:blip r:embed="rId3"/>
          <a:stretch/>
        </p:blipFill>
        <p:spPr bwMode="auto">
          <a:xfrm>
            <a:off x="6357937" y="1357312"/>
            <a:ext cx="2198687" cy="1785937"/>
          </a:xfrm>
          <a:prstGeom prst="rect">
            <a:avLst/>
          </a:prstGeom>
          <a:noFill/>
        </p:spPr>
      </p:pic>
      <p:pic>
        <p:nvPicPr>
          <p:cNvPr id="13317" name="Picture 5" descr="B:\Воровство картинки\Vorovstv.jpg"/>
          <p:cNvPicPr>
            <a:picLocks noChangeAspect="1" noGrp="1"/>
          </p:cNvPicPr>
          <p:nvPr/>
        </p:nvPicPr>
        <p:blipFill>
          <a:blip r:embed="rId4"/>
          <a:stretch/>
        </p:blipFill>
        <p:spPr bwMode="auto">
          <a:xfrm>
            <a:off x="3571875" y="857250"/>
            <a:ext cx="2363786" cy="1571625"/>
          </a:xfrm>
          <a:prstGeom prst="rect">
            <a:avLst/>
          </a:prstGeom>
          <a:noFill/>
        </p:spPr>
      </p:pic>
      <p:pic>
        <p:nvPicPr>
          <p:cNvPr id="13318" name="Picture 6" descr="B:\Воровство картинки\7975138dc9f4.jpg"/>
          <p:cNvPicPr>
            <a:picLocks noChangeAspect="1" noGrp="1"/>
          </p:cNvPicPr>
          <p:nvPr/>
        </p:nvPicPr>
        <p:blipFill>
          <a:blip r:embed="rId5"/>
          <a:stretch/>
        </p:blipFill>
        <p:spPr bwMode="auto">
          <a:xfrm>
            <a:off x="6084887" y="3860800"/>
            <a:ext cx="2584450" cy="25209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ipe dir="r"/>
      </p:transition>
    </mc:Choice>
    <mc:Fallback>
      <p:transition spd="slow" advClick="1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338" name="Заголовок 1"/>
          <p:cNvPicPr>
            <a:picLocks noChangeAspect="1" noGrp="1"/>
          </p:cNvPicPr>
          <p:nvPr>
            <p:ph type="title"/>
          </p:nvPr>
        </p:nvPicPr>
        <p:blipFill>
          <a:blip r:embed="rId2"/>
          <a:stretch/>
        </p:blipFill>
        <p:spPr bwMode="auto">
          <a:xfrm>
            <a:off x="785811" y="212725"/>
            <a:ext cx="7285037" cy="1000125"/>
          </a:xfrm>
          <a:prstGeom prst="rect">
            <a:avLst/>
          </a:prstGeom>
          <a:noFill/>
        </p:spPr>
      </p:pic>
      <p:sp>
        <p:nvSpPr>
          <p:cNvPr id="14339" name="Содержимое 2"/>
          <p:cNvSpPr>
            <a:spLocks noChangeShapeType="1" noGrp="1"/>
          </p:cNvSpPr>
          <p:nvPr>
            <p:ph type="obj"/>
          </p:nvPr>
        </p:nvSpPr>
        <p:spPr bwMode="auto">
          <a:xfrm>
            <a:off x="684212" y="1357312"/>
            <a:ext cx="8002587" cy="550068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921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A376"/>
              </a:buClr>
              <a:buSzPct val="70000"/>
              <a:buChar char=""/>
              <a:defRPr sz="3200" b="0" i="0">
                <a:solidFill>
                  <a:schemeClr val="dk1"/>
                </a:solidFill>
                <a:latin typeface="Cambria"/>
              </a:defRPr>
            </a:lvl1pPr>
            <a:lvl2pPr marL="639762" indent="411162" algn="l" defTabSz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0CCB0"/>
              </a:buClr>
              <a:buSzPct val="90000"/>
              <a:buChar char="•"/>
              <a:defRPr sz="2600" b="0" i="0">
                <a:solidFill>
                  <a:schemeClr val="dk1"/>
                </a:solidFill>
                <a:latin typeface="Cambria"/>
              </a:defRPr>
            </a:lvl2pPr>
            <a:lvl3pPr marL="822325" indent="631825" algn="l" defTabSz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ct val="100000"/>
              <a:buChar char=""/>
              <a:defRPr sz="2300" b="0" i="0">
                <a:solidFill>
                  <a:schemeClr val="dk1"/>
                </a:solidFill>
                <a:latin typeface="Cambria"/>
              </a:defRPr>
            </a:lvl3pPr>
            <a:lvl4pPr marL="1004887" indent="822325" algn="l" defTabSz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ct val="100000"/>
              <a:buChar char=""/>
              <a:defRPr sz="2000" b="0" i="0">
                <a:solidFill>
                  <a:schemeClr val="dk1"/>
                </a:solidFill>
                <a:latin typeface="Cambria"/>
              </a:defRPr>
            </a:lvl4pPr>
            <a:lvl5pPr marL="1187450" indent="1004887" algn="l" defTabSz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ct val="100000"/>
              <a:buChar char=""/>
              <a:defRPr sz="1900" b="0" i="0">
                <a:solidFill>
                  <a:schemeClr val="dk1"/>
                </a:solidFill>
                <a:latin typeface="Cambria"/>
              </a:defRPr>
            </a:lvl5pPr>
          </a:lstStyle>
          <a:p>
            <a:pPr marL="292100" lvl="0" indent="-292100">
              <a:lnSpc>
                <a:spcPct val="90000"/>
              </a:lnSpc>
              <a:spcBef>
                <a:spcPts val="0"/>
              </a:spcBef>
              <a:buClr>
                <a:srgbClr val="72A376"/>
              </a:buClr>
              <a:buSzPct val="70000"/>
              <a:buFont typeface="Wingdings 2"/>
              <a:buChar char=""/>
              <a:defRPr/>
            </a:pPr>
            <a:r>
              <a:rPr lang="ru-RU" sz="3000">
                <a:solidFill>
                  <a:schemeClr val="tx1"/>
                </a:solidFill>
                <a:latin typeface="Arial Narrow"/>
              </a:rPr>
              <a:t>Ситуация: два друга, у одного были красивые часы. На уроке физкультуры друг незаметно взял часы. Вечером родители увидели у сына часы и стали выяснять, откуда они у него? Оцените поступок мальчика. </a:t>
            </a:r>
            <a:br>
              <a:rPr lang="ru-RU" sz="3000">
                <a:solidFill>
                  <a:schemeClr val="tx1"/>
                </a:solidFill>
                <a:latin typeface="Arial Narrow"/>
              </a:rPr>
            </a:br>
            <a:endParaRPr sz="3000">
              <a:solidFill>
                <a:schemeClr val="tx1"/>
              </a:solidFill>
            </a:endParaRPr>
          </a:p>
          <a:p>
            <a:pPr marL="292100" lvl="0" indent="-292100">
              <a:lnSpc>
                <a:spcPct val="90000"/>
              </a:lnSpc>
              <a:spcBef>
                <a:spcPts val="0"/>
              </a:spcBef>
              <a:buClr>
                <a:srgbClr val="72A376"/>
              </a:buClr>
              <a:buSzPct val="70000"/>
              <a:buFont typeface="Wingdings 2"/>
              <a:buChar char=""/>
              <a:defRPr/>
            </a:pPr>
            <a:r>
              <a:rPr lang="ru-RU" sz="3000">
                <a:solidFill>
                  <a:schemeClr val="tx1"/>
                </a:solidFill>
                <a:latin typeface="Arial Narrow"/>
              </a:rPr>
              <a:t> Первоклассник,  пока </a:t>
            </a:r>
            <a:br>
              <a:rPr lang="ru-RU" sz="3000">
                <a:solidFill>
                  <a:schemeClr val="tx1"/>
                </a:solidFill>
                <a:latin typeface="Arial Narrow"/>
              </a:rPr>
            </a:br>
            <a:r>
              <a:rPr lang="ru-RU" sz="3000">
                <a:solidFill>
                  <a:schemeClr val="tx1"/>
                </a:solidFill>
                <a:latin typeface="Arial Narrow"/>
              </a:rPr>
              <a:t>в классе никого нет, </a:t>
            </a:r>
            <a:br>
              <a:rPr lang="ru-RU" sz="3000">
                <a:solidFill>
                  <a:schemeClr val="tx1"/>
                </a:solidFill>
                <a:latin typeface="Arial Narrow"/>
              </a:rPr>
            </a:br>
            <a:r>
              <a:rPr lang="ru-RU" sz="3000">
                <a:solidFill>
                  <a:schemeClr val="tx1"/>
                </a:solidFill>
                <a:latin typeface="Arial Narrow"/>
              </a:rPr>
              <a:t>берет чужую вещь.</a:t>
            </a:r>
            <a:br>
              <a:rPr lang="ru-RU" sz="3000">
                <a:solidFill>
                  <a:schemeClr val="tx1"/>
                </a:solidFill>
                <a:latin typeface="Arial Narrow"/>
              </a:rPr>
            </a:br>
            <a:r>
              <a:rPr lang="ru-RU" sz="3000">
                <a:solidFill>
                  <a:schemeClr val="tx1"/>
                </a:solidFill>
                <a:latin typeface="Arial Narrow"/>
              </a:rPr>
              <a:t> Как оценить этот</a:t>
            </a:r>
            <a:br>
              <a:rPr lang="ru-RU" sz="3000">
                <a:solidFill>
                  <a:schemeClr val="tx1"/>
                </a:solidFill>
                <a:latin typeface="Arial Narrow"/>
              </a:rPr>
            </a:br>
            <a:r>
              <a:rPr lang="ru-RU" sz="3000">
                <a:solidFill>
                  <a:schemeClr val="tx1"/>
                </a:solidFill>
                <a:latin typeface="Arial Narrow"/>
              </a:rPr>
              <a:t> поступок?  Почему?</a:t>
            </a:r>
            <a:endParaRPr/>
          </a:p>
          <a:p>
            <a:pPr marL="292100" lvl="0" indent="-292100">
              <a:lnSpc>
                <a:spcPct val="90000"/>
              </a:lnSpc>
              <a:spcBef>
                <a:spcPts val="0"/>
              </a:spcBef>
              <a:buNone/>
              <a:defRPr/>
            </a:pPr>
            <a:endParaRPr/>
          </a:p>
        </p:txBody>
      </p:sp>
      <p:pic>
        <p:nvPicPr>
          <p:cNvPr id="14340" name="Picture 4" descr="B:\Воровство картинки\56456533000.jpg"/>
          <p:cNvPicPr>
            <a:picLocks noChangeAspect="1" noGrp="1"/>
          </p:cNvPicPr>
          <p:nvPr/>
        </p:nvPicPr>
        <p:blipFill>
          <a:blip r:embed="rId3"/>
          <a:stretch/>
        </p:blipFill>
        <p:spPr bwMode="auto">
          <a:xfrm>
            <a:off x="4714875" y="3573462"/>
            <a:ext cx="3744912" cy="26987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ipe dir="d"/>
      </p:transition>
    </mc:Choice>
    <mc:Fallback>
      <p:transition spd="slow" advClick="1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ChangeShapeType="1" noGrp="1"/>
          </p:cNvSpPr>
          <p:nvPr>
            <p:ph type="obj"/>
          </p:nvPr>
        </p:nvSpPr>
        <p:spPr bwMode="auto">
          <a:xfrm>
            <a:off x="500062" y="142875"/>
            <a:ext cx="8501062" cy="671512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921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A376"/>
              </a:buClr>
              <a:buSzPct val="70000"/>
              <a:buChar char=""/>
              <a:defRPr sz="3200" b="0" i="0">
                <a:solidFill>
                  <a:schemeClr val="dk1"/>
                </a:solidFill>
                <a:latin typeface="Cambria"/>
              </a:defRPr>
            </a:lvl1pPr>
            <a:lvl2pPr marL="639762" indent="411162" algn="l" defTabSz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0CCB0"/>
              </a:buClr>
              <a:buSzPct val="90000"/>
              <a:buChar char="•"/>
              <a:defRPr sz="2600" b="0" i="0">
                <a:solidFill>
                  <a:schemeClr val="dk1"/>
                </a:solidFill>
                <a:latin typeface="Cambria"/>
              </a:defRPr>
            </a:lvl2pPr>
            <a:lvl3pPr marL="822325" indent="631825" algn="l" defTabSz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ct val="100000"/>
              <a:buChar char=""/>
              <a:defRPr sz="2300" b="0" i="0">
                <a:solidFill>
                  <a:schemeClr val="dk1"/>
                </a:solidFill>
                <a:latin typeface="Cambria"/>
              </a:defRPr>
            </a:lvl3pPr>
            <a:lvl4pPr marL="1004887" indent="822325" algn="l" defTabSz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ct val="100000"/>
              <a:buChar char=""/>
              <a:defRPr sz="2000" b="0" i="0">
                <a:solidFill>
                  <a:schemeClr val="dk1"/>
                </a:solidFill>
                <a:latin typeface="Cambria"/>
              </a:defRPr>
            </a:lvl4pPr>
            <a:lvl5pPr marL="1187450" indent="1004887" algn="l" defTabSz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ct val="100000"/>
              <a:buChar char=""/>
              <a:defRPr sz="1900" b="0" i="0">
                <a:solidFill>
                  <a:schemeClr val="dk1"/>
                </a:solidFill>
                <a:latin typeface="Cambria"/>
              </a:defRPr>
            </a:lvl5pPr>
          </a:lstStyle>
          <a:p>
            <a:pPr marL="292100" lvl="0" indent="-292100">
              <a:spcBef>
                <a:spcPts val="0"/>
              </a:spcBef>
              <a:buNone/>
              <a:defRPr/>
            </a:pPr>
            <a:r>
              <a:rPr>
                <a:solidFill>
                  <a:srgbClr val="C00000"/>
                </a:solidFill>
                <a:latin typeface="Arial Narrow"/>
                <a:ea typeface="Arial"/>
              </a:rPr>
              <a:t> </a:t>
            </a:r>
            <a:r>
              <a:rPr>
                <a:solidFill>
                  <a:srgbClr val="A50021"/>
                </a:solidFill>
                <a:latin typeface="Arial Narrow"/>
                <a:ea typeface="Arial"/>
              </a:rPr>
              <a:t>Какие чувства испытывает человек, взявший чужое?</a:t>
            </a:r>
            <a:endParaRPr/>
          </a:p>
          <a:p>
            <a:pPr marL="292100" lvl="0" indent="-292100">
              <a:spcBef>
                <a:spcPts val="0"/>
              </a:spcBef>
              <a:buNone/>
              <a:defRPr/>
            </a:pPr>
            <a:r>
              <a:rPr>
                <a:solidFill>
                  <a:schemeClr val="tx1"/>
                </a:solidFill>
                <a:latin typeface="Arial Narrow"/>
                <a:ea typeface="Arial"/>
              </a:rPr>
              <a:t>Страх разоблачения</a:t>
            </a:r>
            <a:endParaRPr>
              <a:solidFill>
                <a:schemeClr val="tx1"/>
              </a:solidFill>
            </a:endParaRPr>
          </a:p>
          <a:p>
            <a:pPr marL="292100" lvl="0" indent="-292100">
              <a:spcBef>
                <a:spcPts val="0"/>
              </a:spcBef>
              <a:buNone/>
              <a:defRPr/>
            </a:pPr>
            <a:r>
              <a:rPr>
                <a:solidFill>
                  <a:schemeClr val="tx1"/>
                </a:solidFill>
                <a:latin typeface="Arial Narrow"/>
                <a:ea typeface="Arial"/>
              </a:rPr>
              <a:t>Тревога</a:t>
            </a:r>
            <a:endParaRPr>
              <a:solidFill>
                <a:schemeClr val="tx1"/>
              </a:solidFill>
            </a:endParaRPr>
          </a:p>
          <a:p>
            <a:pPr marL="292100" lvl="0" indent="-292100">
              <a:spcBef>
                <a:spcPts val="0"/>
              </a:spcBef>
              <a:buNone/>
              <a:defRPr/>
            </a:pPr>
            <a:r>
              <a:rPr>
                <a:solidFill>
                  <a:schemeClr val="tx1"/>
                </a:solidFill>
                <a:latin typeface="Arial Narrow"/>
                <a:ea typeface="Arial"/>
              </a:rPr>
              <a:t>Радость </a:t>
            </a:r>
            <a:endParaRPr/>
          </a:p>
          <a:p>
            <a:pPr marL="292100" lvl="0" indent="-292100">
              <a:spcBef>
                <a:spcPts val="0"/>
              </a:spcBef>
              <a:buNone/>
              <a:defRPr/>
            </a:pPr>
            <a:r>
              <a:rPr>
                <a:solidFill>
                  <a:srgbClr val="A50021"/>
                </a:solidFill>
                <a:latin typeface="Arial Narrow"/>
                <a:ea typeface="Arial"/>
              </a:rPr>
              <a:t>Какие чувства испытывает пострадавший?</a:t>
            </a:r>
            <a:endParaRPr/>
          </a:p>
          <a:p>
            <a:pPr marL="292100" lvl="0" indent="-292100">
              <a:spcBef>
                <a:spcPts val="0"/>
              </a:spcBef>
              <a:buNone/>
              <a:defRPr/>
            </a:pPr>
            <a:r>
              <a:rPr>
                <a:solidFill>
                  <a:schemeClr val="tx1"/>
                </a:solidFill>
                <a:latin typeface="Arial Narrow"/>
                <a:ea typeface="Arial"/>
              </a:rPr>
              <a:t>Обида</a:t>
            </a:r>
            <a:endParaRPr>
              <a:solidFill>
                <a:schemeClr val="tx1"/>
              </a:solidFill>
            </a:endParaRPr>
          </a:p>
          <a:p>
            <a:pPr marL="292100" lvl="0" indent="-292100">
              <a:spcBef>
                <a:spcPts val="0"/>
              </a:spcBef>
              <a:buNone/>
              <a:defRPr/>
            </a:pPr>
            <a:r>
              <a:rPr>
                <a:solidFill>
                  <a:schemeClr val="tx1"/>
                </a:solidFill>
                <a:latin typeface="Arial Narrow"/>
                <a:ea typeface="Arial"/>
              </a:rPr>
              <a:t>Злость</a:t>
            </a:r>
            <a:endParaRPr>
              <a:solidFill>
                <a:schemeClr val="tx1"/>
              </a:solidFill>
            </a:endParaRPr>
          </a:p>
          <a:p>
            <a:pPr marL="292100" lvl="0" indent="-292100">
              <a:spcBef>
                <a:spcPts val="0"/>
              </a:spcBef>
              <a:buNone/>
              <a:defRPr/>
            </a:pPr>
            <a:r>
              <a:rPr>
                <a:solidFill>
                  <a:schemeClr val="tx1"/>
                </a:solidFill>
                <a:latin typeface="Arial Narrow"/>
                <a:ea typeface="Arial"/>
              </a:rPr>
              <a:t>Желание отомстить</a:t>
            </a:r>
            <a:endParaRPr>
              <a:solidFill>
                <a:schemeClr val="tx1"/>
              </a:solidFill>
            </a:endParaRPr>
          </a:p>
          <a:p>
            <a:pPr marL="292100" lvl="0" indent="-292100">
              <a:spcBef>
                <a:spcPts val="0"/>
              </a:spcBef>
              <a:buFont typeface="Arial"/>
              <a:buAutoNum type="arabicPeriod"/>
              <a:defRPr/>
            </a:pPr>
            <a:endParaRPr lang="en-US"/>
          </a:p>
          <a:p>
            <a:pPr marL="292100" lvl="0" indent="-292100">
              <a:spcBef>
                <a:spcPts val="0"/>
              </a:spcBef>
              <a:buFont typeface="Arial"/>
              <a:buAutoNum type="arabicPeriod"/>
              <a:defRPr/>
            </a:pPr>
            <a:endParaRPr lang="en-US"/>
          </a:p>
          <a:p>
            <a:pPr marL="292100" lvl="0" indent="-292100">
              <a:spcBef>
                <a:spcPts val="0"/>
              </a:spcBef>
              <a:buFont typeface="Arial"/>
              <a:buAutoNum type="arabicPeriod"/>
              <a:defRPr/>
            </a:pPr>
            <a:endParaRPr/>
          </a:p>
          <a:p>
            <a:pPr marL="292100" lvl="0" indent="-292100">
              <a:spcBef>
                <a:spcPts val="0"/>
              </a:spcBef>
              <a:buNone/>
              <a:defRPr/>
            </a:pPr>
            <a:endParaRPr/>
          </a:p>
        </p:txBody>
      </p:sp>
      <p:pic>
        <p:nvPicPr>
          <p:cNvPr id="15363" name="Picture 4" descr="B:\Воровство картинки\pravonar25.jpg"/>
          <p:cNvPicPr>
            <a:picLocks noChangeAspect="1" noGrp="1"/>
          </p:cNvPicPr>
          <p:nvPr/>
        </p:nvPicPr>
        <p:blipFill>
          <a:blip r:embed="rId2"/>
          <a:srcRect l="0" t="0" r="0" b="7260"/>
          <a:stretch/>
        </p:blipFill>
        <p:spPr bwMode="auto">
          <a:xfrm>
            <a:off x="5715000" y="3214687"/>
            <a:ext cx="3143250" cy="3429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ipe dir="d"/>
      </p:transition>
    </mc:Choice>
    <mc:Fallback>
      <p:transition spd="slow" advClick="1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386" name="Заголовок 2"/>
          <p:cNvPicPr>
            <a:picLocks noChangeAspect="1" noGrp="1"/>
          </p:cNvPicPr>
          <p:nvPr>
            <p:ph type="title"/>
          </p:nvPr>
        </p:nvPicPr>
        <p:blipFill>
          <a:blip r:embed="rId2"/>
          <a:stretch/>
        </p:blipFill>
        <p:spPr bwMode="auto">
          <a:xfrm>
            <a:off x="360362" y="0"/>
            <a:ext cx="7772400" cy="1285875"/>
          </a:xfrm>
          <a:prstGeom prst="rect">
            <a:avLst/>
          </a:prstGeom>
          <a:noFill/>
        </p:spPr>
      </p:pic>
      <p:sp>
        <p:nvSpPr>
          <p:cNvPr id="16387" name="Текст 4"/>
          <p:cNvSpPr>
            <a:spLocks noChangeShapeType="1" noGrp="1"/>
          </p:cNvSpPr>
          <p:nvPr>
            <p:ph type="body"/>
          </p:nvPr>
        </p:nvSpPr>
        <p:spPr bwMode="auto">
          <a:xfrm>
            <a:off x="722312" y="1071562"/>
            <a:ext cx="7772400" cy="5286375"/>
          </a:xfrm>
          <a:prstGeom prst="rect">
            <a:avLst/>
          </a:prstGeom>
        </p:spPr>
        <p:txBody>
          <a:bodyPr lIns="91440" tIns="45720" rIns="128016" bIns="45720" anchor="t"/>
          <a:lstStyle>
            <a:lvl1pPr marL="2921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A376"/>
              </a:buClr>
              <a:buSzPct val="70000"/>
              <a:buChar char=""/>
              <a:tabLst>
                <a:tab pos="90487" algn="l"/>
              </a:tabLst>
              <a:defRPr sz="3200" b="0" i="0">
                <a:solidFill>
                  <a:schemeClr val="dk1"/>
                </a:solidFill>
                <a:latin typeface="Cambria"/>
              </a:defRPr>
            </a:lvl1pPr>
            <a:lvl2pPr marL="639762" indent="411162" algn="l" defTabSz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0CCB0"/>
              </a:buClr>
              <a:buSzPct val="90000"/>
              <a:buChar char="•"/>
              <a:tabLst>
                <a:tab pos="90487" algn="l"/>
              </a:tabLst>
              <a:defRPr sz="2600" b="0" i="0">
                <a:solidFill>
                  <a:schemeClr val="dk1"/>
                </a:solidFill>
                <a:latin typeface="Cambria"/>
              </a:defRPr>
            </a:lvl2pPr>
            <a:lvl3pPr marL="822325" indent="631825" algn="l" defTabSz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ct val="100000"/>
              <a:buChar char=""/>
              <a:tabLst>
                <a:tab pos="90487" algn="l"/>
              </a:tabLst>
              <a:defRPr sz="2300" b="0" i="0">
                <a:solidFill>
                  <a:schemeClr val="dk1"/>
                </a:solidFill>
                <a:latin typeface="Cambria"/>
              </a:defRPr>
            </a:lvl3pPr>
            <a:lvl4pPr marL="1004887" indent="822325" algn="l" defTabSz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ct val="100000"/>
              <a:buChar char=""/>
              <a:tabLst>
                <a:tab pos="90487" algn="l"/>
              </a:tabLst>
              <a:defRPr sz="2000" b="0" i="0">
                <a:solidFill>
                  <a:schemeClr val="dk1"/>
                </a:solidFill>
                <a:latin typeface="Cambria"/>
              </a:defRPr>
            </a:lvl4pPr>
            <a:lvl5pPr marL="1187450" indent="1004887" algn="l" defTabSz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ct val="100000"/>
              <a:buChar char=""/>
              <a:tabLst>
                <a:tab pos="90487" algn="l"/>
              </a:tabLst>
              <a:defRPr sz="1900" b="0" i="0">
                <a:solidFill>
                  <a:schemeClr val="dk1"/>
                </a:solidFill>
                <a:latin typeface="Cambria"/>
              </a:defRPr>
            </a:lvl5pPr>
            <a:lvl6pPr>
              <a:tabLst>
                <a:tab pos="90487" algn="l"/>
              </a:tabLst>
              <a:defRPr lang="ru-RU" sz="1800"/>
            </a:lvl6pPr>
            <a:lvl7pPr>
              <a:tabLst>
                <a:tab pos="90487" algn="l"/>
              </a:tabLst>
              <a:defRPr lang="ru-RU" sz="1800"/>
            </a:lvl7pPr>
            <a:lvl8pPr>
              <a:tabLst>
                <a:tab pos="90487" algn="l"/>
              </a:tabLst>
              <a:defRPr lang="ru-RU" sz="1800"/>
            </a:lvl8pPr>
            <a:lvl9pPr>
              <a:tabLst>
                <a:tab pos="90487" algn="l"/>
              </a:tabLst>
              <a:defRPr lang="ru-RU" sz="1800"/>
            </a:lvl9pPr>
          </a:lstStyle>
          <a:p>
            <a:pPr marL="0" lvl="0" indent="0">
              <a:spcBef>
                <a:spcPts val="0"/>
              </a:spcBef>
              <a:buNone/>
              <a:tabLst>
                <a:tab pos="90487" algn="l"/>
              </a:tabLst>
              <a:defRPr/>
            </a:pPr>
            <a:r>
              <a:rPr lang="ru-RU" sz="2200">
                <a:latin typeface="Times New Roman"/>
                <a:ea typeface="Times New Roman"/>
              </a:rPr>
              <a:t>Купила мать слив и хотела их дать детям после обеда. Они лежали на тарелке. Ваня никогда не ел слив и все нюхал их. И очень они ему нравились. Очень хотелось их съесть. Он все ходил мимо слив. Когда никого не было в горнице, он не удержался, схватил одну сливу и съел. Перед обедом мать посчитала сливы и видит, одной нет. Она сказала отцу.</a:t>
            </a:r>
            <a:endParaRPr lang="en-US" sz="2200"/>
          </a:p>
          <a:p>
            <a:pPr marL="0" lvl="0" indent="0">
              <a:spcBef>
                <a:spcPts val="0"/>
              </a:spcBef>
              <a:buNone/>
              <a:tabLst>
                <a:tab pos="90487" algn="l"/>
              </a:tabLst>
              <a:defRPr/>
            </a:pPr>
            <a:r>
              <a:rPr lang="ru-RU" sz="2200">
                <a:latin typeface="Times New Roman"/>
                <a:ea typeface="Times New Roman"/>
              </a:rPr>
              <a:t>За обедом отец и говорит: </a:t>
            </a:r>
            <a:r>
              <a:rPr lang="ru-RU" sz="2200">
                <a:latin typeface="Calibri"/>
                <a:ea typeface="Times New Roman"/>
              </a:rPr>
              <a:t>«</a:t>
            </a:r>
            <a:r>
              <a:rPr lang="ru-RU" sz="2200">
                <a:latin typeface="Times New Roman"/>
                <a:ea typeface="Times New Roman"/>
              </a:rPr>
              <a:t>А что, дети, не съел ли кто-нибудь одну сливу?</a:t>
            </a:r>
            <a:r>
              <a:rPr lang="ru-RU" sz="2200">
                <a:latin typeface="Calibri"/>
                <a:ea typeface="Times New Roman"/>
              </a:rPr>
              <a:t>»</a:t>
            </a:r>
            <a:r>
              <a:rPr lang="ru-RU" sz="2200">
                <a:latin typeface="Times New Roman"/>
                <a:ea typeface="Times New Roman"/>
              </a:rPr>
              <a:t> Все сказали: </a:t>
            </a:r>
            <a:r>
              <a:rPr lang="ru-RU" sz="2200">
                <a:latin typeface="Calibri"/>
                <a:ea typeface="Times New Roman"/>
              </a:rPr>
              <a:t>«</a:t>
            </a:r>
            <a:r>
              <a:rPr lang="ru-RU" sz="2200">
                <a:latin typeface="Times New Roman"/>
                <a:ea typeface="Times New Roman"/>
              </a:rPr>
              <a:t>Нет</a:t>
            </a:r>
            <a:r>
              <a:rPr lang="ru-RU" sz="2200">
                <a:latin typeface="Calibri"/>
                <a:ea typeface="Times New Roman"/>
              </a:rPr>
              <a:t>»</a:t>
            </a:r>
            <a:r>
              <a:rPr lang="ru-RU" sz="2200">
                <a:latin typeface="Times New Roman"/>
                <a:ea typeface="Times New Roman"/>
              </a:rPr>
              <a:t>. Ваня покраснел как рак и сказал тоже: </a:t>
            </a:r>
            <a:r>
              <a:rPr lang="ru-RU" sz="2200">
                <a:latin typeface="Calibri"/>
                <a:ea typeface="Times New Roman"/>
              </a:rPr>
              <a:t>«</a:t>
            </a:r>
            <a:r>
              <a:rPr lang="ru-RU" sz="2200">
                <a:latin typeface="Times New Roman"/>
                <a:ea typeface="Times New Roman"/>
              </a:rPr>
              <a:t>Нет, я не ел</a:t>
            </a:r>
            <a:r>
              <a:rPr lang="ru-RU" sz="2200">
                <a:latin typeface="Calibri"/>
                <a:ea typeface="Times New Roman"/>
              </a:rPr>
              <a:t>»</a:t>
            </a:r>
            <a:r>
              <a:rPr lang="ru-RU" sz="2200">
                <a:latin typeface="Times New Roman"/>
                <a:ea typeface="Times New Roman"/>
              </a:rPr>
              <a:t>.</a:t>
            </a:r>
            <a:endParaRPr lang="en-US" sz="2200"/>
          </a:p>
          <a:p>
            <a:pPr marL="0" lvl="0" indent="0">
              <a:spcBef>
                <a:spcPts val="0"/>
              </a:spcBef>
              <a:buNone/>
              <a:tabLst>
                <a:tab pos="90487" algn="l"/>
              </a:tabLst>
              <a:defRPr/>
            </a:pPr>
            <a:r>
              <a:rPr lang="ru-RU" sz="2200">
                <a:latin typeface="Times New Roman"/>
                <a:ea typeface="Times New Roman"/>
              </a:rPr>
              <a:t>Тогда отец сказал: </a:t>
            </a:r>
            <a:r>
              <a:rPr lang="ru-RU" sz="2200">
                <a:latin typeface="Calibri"/>
                <a:ea typeface="Times New Roman"/>
              </a:rPr>
              <a:t>«</a:t>
            </a:r>
            <a:r>
              <a:rPr lang="ru-RU" sz="2200">
                <a:latin typeface="Times New Roman"/>
                <a:ea typeface="Times New Roman"/>
              </a:rPr>
              <a:t>Что съел кто-нибудь из вас, нехорошо; не в том беда. Беда в том, что в сливах есть косточки, и если кто не умеет их есть и проглотит косточку, то через день умрет. Я этого боюсь</a:t>
            </a:r>
            <a:r>
              <a:rPr lang="ru-RU" sz="2200">
                <a:latin typeface="Calibri"/>
                <a:ea typeface="Times New Roman"/>
              </a:rPr>
              <a:t>»</a:t>
            </a:r>
            <a:r>
              <a:rPr lang="ru-RU" sz="2200">
                <a:latin typeface="Times New Roman"/>
                <a:ea typeface="Times New Roman"/>
              </a:rPr>
              <a:t>.</a:t>
            </a:r>
            <a:endParaRPr lang="en-US" sz="2200"/>
          </a:p>
          <a:p>
            <a:pPr marL="0" lvl="0" indent="0">
              <a:spcBef>
                <a:spcPts val="0"/>
              </a:spcBef>
              <a:buNone/>
              <a:tabLst>
                <a:tab pos="90487" algn="l"/>
              </a:tabLst>
              <a:defRPr/>
            </a:pPr>
            <a:r>
              <a:rPr lang="ru-RU" sz="2200">
                <a:latin typeface="Times New Roman"/>
                <a:ea typeface="Times New Roman"/>
              </a:rPr>
              <a:t>Ваня побледнел и сказал: </a:t>
            </a:r>
            <a:r>
              <a:rPr lang="ru-RU" sz="2200">
                <a:latin typeface="Calibri"/>
                <a:ea typeface="Times New Roman"/>
              </a:rPr>
              <a:t>«</a:t>
            </a:r>
            <a:r>
              <a:rPr lang="ru-RU" sz="2200">
                <a:latin typeface="Times New Roman"/>
                <a:ea typeface="Times New Roman"/>
              </a:rPr>
              <a:t>Нет, я косточку бросил за окошко</a:t>
            </a:r>
            <a:r>
              <a:rPr lang="ru-RU" sz="2200">
                <a:latin typeface="Calibri"/>
                <a:ea typeface="Times New Roman"/>
              </a:rPr>
              <a:t>»</a:t>
            </a:r>
            <a:r>
              <a:rPr lang="ru-RU" sz="2200">
                <a:latin typeface="Times New Roman"/>
                <a:ea typeface="Times New Roman"/>
              </a:rPr>
              <a:t>.</a:t>
            </a:r>
            <a:endParaRPr lang="en-US" sz="2200"/>
          </a:p>
          <a:p>
            <a:pPr marL="0" lvl="0" indent="0">
              <a:spcBef>
                <a:spcPts val="0"/>
              </a:spcBef>
              <a:buNone/>
              <a:tabLst>
                <a:tab pos="90487" algn="l"/>
              </a:tabLst>
              <a:defRPr/>
            </a:pPr>
            <a:r>
              <a:rPr lang="ru-RU" sz="2200">
                <a:latin typeface="Times New Roman"/>
                <a:ea typeface="Times New Roman"/>
              </a:rPr>
              <a:t>И все засмеялись, а Ваня заплакал.</a:t>
            </a:r>
            <a:endParaRPr lang="en-US" sz="2200"/>
          </a:p>
          <a:p>
            <a:pPr marL="0" lvl="0" indent="0" algn="r">
              <a:spcBef>
                <a:spcPts val="0"/>
              </a:spcBef>
              <a:buNone/>
              <a:tabLst>
                <a:tab pos="90487" algn="l"/>
              </a:tabLst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ShapeType="1" noGrp="1"/>
          </p:cNvSpPr>
          <p:nvPr/>
        </p:nvSpPr>
        <p:spPr bwMode="auto">
          <a:xfrm>
            <a:off x="714375" y="-255904"/>
            <a:ext cx="8215671" cy="4328519"/>
          </a:xfrm>
          <a:prstGeom prst="rect">
            <a:avLst/>
          </a:prstGeom>
          <a:noFill/>
        </p:spPr>
        <p:txBody>
          <a:bodyPr lIns="91440" tIns="45720" rIns="91440" bIns="45720" anchor="ctr" anchorCtr="0">
            <a:spAutoFit/>
          </a:bodyPr>
          <a:lstStyle>
            <a:lvl1pPr marL="2921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A376"/>
              </a:buClr>
              <a:buSzPct val="70000"/>
              <a:buChar char=""/>
              <a:tabLst>
                <a:tab pos="90487" algn="l"/>
                <a:tab pos="357187" algn="l"/>
              </a:tabLst>
              <a:defRPr sz="3200" b="0" i="0">
                <a:solidFill>
                  <a:schemeClr val="dk1"/>
                </a:solidFill>
                <a:latin typeface="Cambria"/>
              </a:defRPr>
            </a:lvl1pPr>
            <a:lvl2pPr marL="639762" indent="411162" algn="l" defTabSz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0CCB0"/>
              </a:buClr>
              <a:buSzPct val="90000"/>
              <a:buChar char="•"/>
              <a:tabLst>
                <a:tab pos="90487" algn="l"/>
                <a:tab pos="357187" algn="l"/>
              </a:tabLst>
              <a:defRPr sz="2600" b="0" i="0">
                <a:solidFill>
                  <a:schemeClr val="dk1"/>
                </a:solidFill>
                <a:latin typeface="Cambria"/>
              </a:defRPr>
            </a:lvl2pPr>
            <a:lvl3pPr marL="822325" indent="631825" algn="l" defTabSz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ct val="100000"/>
              <a:buChar char=""/>
              <a:tabLst>
                <a:tab pos="90487" algn="l"/>
                <a:tab pos="357187" algn="l"/>
              </a:tabLst>
              <a:defRPr sz="2300" b="0" i="0">
                <a:solidFill>
                  <a:schemeClr val="dk1"/>
                </a:solidFill>
                <a:latin typeface="Cambria"/>
              </a:defRPr>
            </a:lvl3pPr>
            <a:lvl4pPr marL="1004887" indent="822325" algn="l" defTabSz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ct val="100000"/>
              <a:buChar char=""/>
              <a:tabLst>
                <a:tab pos="90487" algn="l"/>
                <a:tab pos="357187" algn="l"/>
              </a:tabLst>
              <a:defRPr sz="2000" b="0" i="0">
                <a:solidFill>
                  <a:schemeClr val="dk1"/>
                </a:solidFill>
                <a:latin typeface="Cambria"/>
              </a:defRPr>
            </a:lvl4pPr>
            <a:lvl5pPr marL="1187450" indent="1004887" algn="l" defTabSz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ct val="100000"/>
              <a:buChar char=""/>
              <a:tabLst>
                <a:tab pos="90487" algn="l"/>
                <a:tab pos="357187" algn="l"/>
              </a:tabLst>
              <a:defRPr sz="1900" b="0" i="0">
                <a:solidFill>
                  <a:schemeClr val="dk1"/>
                </a:solidFill>
                <a:latin typeface="Cambria"/>
              </a:defRPr>
            </a:lvl5pPr>
            <a:lvl6pPr>
              <a:tabLst>
                <a:tab pos="90487" algn="l"/>
                <a:tab pos="357187" algn="l"/>
              </a:tabLst>
              <a:defRPr lang="ru-RU" sz="1800"/>
            </a:lvl6pPr>
            <a:lvl7pPr>
              <a:tabLst>
                <a:tab pos="90487" algn="l"/>
                <a:tab pos="357187" algn="l"/>
              </a:tabLst>
              <a:defRPr lang="ru-RU" sz="1800"/>
            </a:lvl7pPr>
            <a:lvl8pPr>
              <a:tabLst>
                <a:tab pos="90487" algn="l"/>
                <a:tab pos="357187" algn="l"/>
              </a:tabLst>
              <a:defRPr lang="ru-RU" sz="1800"/>
            </a:lvl8pPr>
            <a:lvl9pPr>
              <a:tabLst>
                <a:tab pos="90487" algn="l"/>
                <a:tab pos="357187" algn="l"/>
              </a:tabLst>
              <a:defRPr lang="ru-RU" sz="1800"/>
            </a:lvl9pPr>
          </a:lstStyle>
          <a:p>
            <a:pPr marL="0" lvl="0" indent="0">
              <a:spcBef>
                <a:spcPts val="0"/>
              </a:spcBef>
              <a:buChar char="•"/>
              <a:tabLst>
                <a:tab pos="90487" algn="l"/>
                <a:tab pos="357187" algn="l"/>
              </a:tabLst>
              <a:defRPr/>
            </a:pPr>
            <a:endParaRPr/>
          </a:p>
          <a:p>
            <a:pPr marL="0" lvl="0" indent="0" algn="ctr">
              <a:spcBef>
                <a:spcPts val="0"/>
              </a:spcBef>
              <a:buNone/>
              <a:tabLst>
                <a:tab pos="90487" algn="l"/>
                <a:tab pos="357187" algn="l"/>
              </a:tabLst>
              <a:defRPr/>
            </a:pPr>
            <a:r>
              <a:rPr lang="ru-RU">
                <a:solidFill>
                  <a:srgbClr val="A50021"/>
                </a:solidFill>
                <a:latin typeface="Times New Roman"/>
                <a:ea typeface="Times New Roman"/>
              </a:rPr>
              <a:t>Вопросы:</a:t>
            </a:r>
            <a:endParaRPr/>
          </a:p>
          <a:p>
            <a:pPr marL="0" lvl="0" indent="0">
              <a:spcBef>
                <a:spcPts val="0"/>
              </a:spcBef>
              <a:buChar char="•"/>
              <a:tabLst>
                <a:tab pos="90487" algn="l"/>
                <a:tab pos="357187" algn="l"/>
              </a:tabLst>
              <a:defRPr/>
            </a:pPr>
            <a:endParaRPr lang="en-US" sz="1400"/>
          </a:p>
          <a:p>
            <a:pPr marL="0" lvl="0" indent="0">
              <a:spcBef>
                <a:spcPts val="0"/>
              </a:spcBef>
              <a:buChar char="•"/>
              <a:tabLst>
                <a:tab pos="90487" algn="l"/>
                <a:tab pos="357187" algn="l"/>
              </a:tabLst>
              <a:defRPr/>
            </a:pPr>
            <a:endParaRPr/>
          </a:p>
          <a:p>
            <a:pPr marL="0" lvl="0" indent="0">
              <a:spcBef>
                <a:spcPts val="0"/>
              </a:spcBef>
              <a:buNone/>
              <a:tabLst>
                <a:tab pos="90487" algn="l"/>
                <a:tab pos="357187" algn="l"/>
              </a:tabLst>
              <a:defRPr/>
            </a:pPr>
            <a:r>
              <a:rPr lang="ru-RU" sz="2800">
                <a:solidFill>
                  <a:schemeClr val="tx1"/>
                </a:solidFill>
                <a:latin typeface="Times New Roman"/>
                <a:ea typeface="Times New Roman"/>
              </a:rPr>
              <a:t>1 Что сделал Ваня, когда никого не было в горнице?</a:t>
            </a:r>
            <a:endParaRPr>
              <a:solidFill>
                <a:schemeClr val="tx1"/>
              </a:solidFill>
            </a:endParaRPr>
          </a:p>
          <a:p>
            <a:pPr marL="0" lvl="0" indent="0">
              <a:spcBef>
                <a:spcPts val="0"/>
              </a:spcBef>
              <a:buNone/>
              <a:tabLst>
                <a:tab pos="90487" algn="l"/>
                <a:tab pos="357187" algn="l"/>
              </a:tabLst>
              <a:defRPr/>
            </a:pPr>
            <a:r>
              <a:rPr lang="ru-RU" sz="2800">
                <a:solidFill>
                  <a:schemeClr val="tx1"/>
                </a:solidFill>
                <a:latin typeface="Times New Roman"/>
                <a:ea typeface="Times New Roman"/>
              </a:rPr>
              <a:t>2 Почему он не признался в содеянном?</a:t>
            </a:r>
            <a:endParaRPr sz="2800">
              <a:solidFill>
                <a:schemeClr val="tx1"/>
              </a:solidFill>
            </a:endParaRPr>
          </a:p>
          <a:p>
            <a:pPr marL="0" lvl="0" indent="0">
              <a:spcBef>
                <a:spcPts val="0"/>
              </a:spcBef>
              <a:buNone/>
              <a:tabLst>
                <a:tab pos="90487" algn="l"/>
                <a:tab pos="357187" algn="l"/>
              </a:tabLst>
              <a:defRPr/>
            </a:pPr>
            <a:r>
              <a:rPr lang="ru-RU" sz="2800" b="0" i="0" u="none">
                <a:solidFill>
                  <a:schemeClr val="tx1"/>
                </a:solidFill>
                <a:latin typeface="Times New Roman"/>
                <a:ea typeface="Times New Roman"/>
              </a:rPr>
              <a:t>3 Отчего мальчик побледнел и заплакал?</a:t>
            </a:r>
            <a:endParaRPr sz="2800">
              <a:solidFill>
                <a:schemeClr val="tx1"/>
              </a:solidFill>
            </a:endParaRPr>
          </a:p>
          <a:p>
            <a:pPr marL="0" lvl="0" indent="0">
              <a:spcBef>
                <a:spcPts val="0"/>
              </a:spcBef>
              <a:buNone/>
              <a:tabLst>
                <a:tab pos="90487" algn="l"/>
                <a:tab pos="357187" algn="l"/>
              </a:tabLst>
              <a:defRPr/>
            </a:pPr>
            <a:r>
              <a:rPr lang="ru-RU" sz="2800" b="0" i="0" u="none">
                <a:solidFill>
                  <a:schemeClr val="tx1"/>
                </a:solidFill>
                <a:latin typeface="Times New Roman"/>
                <a:ea typeface="Times New Roman"/>
              </a:rPr>
              <a:t>4 Как вы думаете, ругали бы родители мальчика, </a:t>
            </a:r>
            <a:endParaRPr>
              <a:solidFill>
                <a:schemeClr val="tx1"/>
              </a:solidFill>
            </a:endParaRPr>
          </a:p>
          <a:p>
            <a:pPr marL="0" lvl="0" indent="0">
              <a:spcBef>
                <a:spcPts val="0"/>
              </a:spcBef>
              <a:buNone/>
              <a:tabLst>
                <a:tab pos="90487" algn="l"/>
                <a:tab pos="357187" algn="l"/>
              </a:tabLst>
              <a:defRPr/>
            </a:pPr>
            <a:r>
              <a:rPr lang="ru-RU" sz="2800" b="0" i="0" u="none">
                <a:solidFill>
                  <a:schemeClr val="tx1"/>
                </a:solidFill>
                <a:latin typeface="Times New Roman"/>
                <a:ea typeface="Times New Roman"/>
              </a:rPr>
              <a:t>если бы он сказал правду?</a:t>
            </a:r>
            <a:endParaRPr sz="2800">
              <a:solidFill>
                <a:schemeClr val="tx1"/>
              </a:solidFill>
            </a:endParaRPr>
          </a:p>
          <a:p>
            <a:pPr marL="0" lvl="0" indent="0">
              <a:spcBef>
                <a:spcPts val="0"/>
              </a:spcBef>
              <a:buNone/>
              <a:tabLst>
                <a:tab pos="90487" algn="l"/>
                <a:tab pos="357187" algn="l"/>
              </a:tabLst>
              <a:defRPr/>
            </a:pPr>
            <a:r>
              <a:rPr lang="ru-RU" sz="2800" b="0" i="0" u="none">
                <a:solidFill>
                  <a:schemeClr val="tx1"/>
                </a:solidFill>
                <a:latin typeface="Times New Roman"/>
                <a:ea typeface="Times New Roman"/>
              </a:rPr>
              <a:t>5 Хорошо ли поступил Ваня, что солгал родителям?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434" name="Rectangle 2"/>
          <p:cNvPicPr>
            <a:picLocks noChangeAspect="1" noGrp="1"/>
          </p:cNvPicPr>
          <p:nvPr>
            <p:ph type="title"/>
          </p:nvPr>
        </p:nvPicPr>
        <p:blipFill>
          <a:blip r:embed="rId2"/>
          <a:stretch/>
        </p:blipFill>
        <p:spPr bwMode="auto">
          <a:xfrm>
            <a:off x="0" y="274637"/>
            <a:ext cx="8229600" cy="49212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ShapeType="1" noGrp="1"/>
          </p:cNvSpPr>
          <p:nvPr>
            <p:ph type="obj"/>
          </p:nvPr>
        </p:nvSpPr>
        <p:spPr bwMode="auto">
          <a:xfrm>
            <a:off x="571500" y="285750"/>
            <a:ext cx="8215312" cy="635793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921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A376"/>
              </a:buClr>
              <a:buSzPct val="70000"/>
              <a:buChar char=""/>
              <a:defRPr sz="3200" b="0" i="0">
                <a:solidFill>
                  <a:schemeClr val="dk1"/>
                </a:solidFill>
                <a:latin typeface="Cambria"/>
              </a:defRPr>
            </a:lvl1pPr>
            <a:lvl2pPr marL="639762" indent="411162" algn="l" defTabSz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0CCB0"/>
              </a:buClr>
              <a:buSzPct val="90000"/>
              <a:buChar char="•"/>
              <a:defRPr sz="2600" b="0" i="0">
                <a:solidFill>
                  <a:schemeClr val="dk1"/>
                </a:solidFill>
                <a:latin typeface="Cambria"/>
              </a:defRPr>
            </a:lvl2pPr>
            <a:lvl3pPr marL="822325" indent="631825" algn="l" defTabSz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ct val="100000"/>
              <a:buChar char=""/>
              <a:defRPr sz="2300" b="0" i="0">
                <a:solidFill>
                  <a:schemeClr val="dk1"/>
                </a:solidFill>
                <a:latin typeface="Cambria"/>
              </a:defRPr>
            </a:lvl3pPr>
            <a:lvl4pPr marL="1004887" indent="822325" algn="l" defTabSz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ct val="100000"/>
              <a:buChar char=""/>
              <a:defRPr sz="2000" b="0" i="0">
                <a:solidFill>
                  <a:schemeClr val="dk1"/>
                </a:solidFill>
                <a:latin typeface="Cambria"/>
              </a:defRPr>
            </a:lvl4pPr>
            <a:lvl5pPr marL="1187450" indent="1004887" algn="l" defTabSz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8CDD7"/>
              </a:buClr>
              <a:buSzPct val="100000"/>
              <a:buChar char=""/>
              <a:defRPr sz="1900" b="0" i="0">
                <a:solidFill>
                  <a:schemeClr val="dk1"/>
                </a:solidFill>
                <a:latin typeface="Cambria"/>
              </a:defRPr>
            </a:lvl5pPr>
          </a:lstStyle>
          <a:p>
            <a:pPr marL="0" lvl="0" indent="-292100">
              <a:spcBef>
                <a:spcPts val="0"/>
              </a:spcBef>
              <a:buNone/>
              <a:defRPr/>
            </a:pPr>
            <a:r>
              <a:rPr lang="ru-RU" sz="3600" b="1">
                <a:solidFill>
                  <a:schemeClr val="tx1"/>
                </a:solidFill>
                <a:latin typeface="Arial Narrow"/>
                <a:ea typeface="Arial"/>
              </a:rPr>
              <a:t>Во что может перерасти привычка брать чужое?</a:t>
            </a:r>
            <a:endParaRPr b="1">
              <a:solidFill>
                <a:schemeClr val="tx1"/>
              </a:solidFill>
            </a:endParaRPr>
          </a:p>
          <a:p>
            <a:pPr marL="0" lvl="0" indent="-292100">
              <a:spcBef>
                <a:spcPts val="0"/>
              </a:spcBef>
              <a:buNone/>
              <a:defRPr/>
            </a:pPr>
            <a:r>
              <a:rPr lang="ru-RU" sz="4400">
                <a:solidFill>
                  <a:schemeClr val="tx1"/>
                </a:solidFill>
                <a:latin typeface="Arial Narrow"/>
                <a:ea typeface="Arial"/>
              </a:rPr>
              <a:t>Школьник  безнаказанно крадёт мелочи: ручки, карандаши, ластик и т.д. Постепенно формируется привычка брать чужое. Человек совершает крупные кражи </a:t>
            </a:r>
            <a:endParaRPr>
              <a:solidFill>
                <a:schemeClr val="tx1"/>
              </a:solidFill>
            </a:endParaRPr>
          </a:p>
          <a:p>
            <a:pPr marL="0" lvl="0" indent="-292100">
              <a:spcBef>
                <a:spcPts val="0"/>
              </a:spcBef>
              <a:buNone/>
              <a:defRPr/>
            </a:pPr>
            <a:r>
              <a:rPr lang="ru-RU" sz="4400">
                <a:solidFill>
                  <a:schemeClr val="tx1"/>
                </a:solidFill>
                <a:latin typeface="Arial Narrow"/>
                <a:ea typeface="Arial"/>
              </a:rPr>
              <a:t>        преступник - вор.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18436" name="Стрелка вправо 3"/>
          <p:cNvSpPr>
            <a:spLocks noChangeShapeType="1" noGrp="1"/>
          </p:cNvSpPr>
          <p:nvPr/>
        </p:nvSpPr>
        <p:spPr bwMode="auto">
          <a:xfrm>
            <a:off x="267955" y="5000625"/>
            <a:ext cx="977900" cy="48418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38100">
            <a:solidFill>
              <a:srgbClr val="527755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pic>
        <p:nvPicPr>
          <p:cNvPr id="18437" name="Picture 5" descr="B:\Воровство картинки\0083.jpg"/>
          <p:cNvPicPr>
            <a:picLocks noChangeAspect="1" noGrp="1"/>
          </p:cNvPicPr>
          <p:nvPr/>
        </p:nvPicPr>
        <p:blipFill>
          <a:blip r:embed="rId3"/>
          <a:stretch/>
        </p:blipFill>
        <p:spPr bwMode="auto">
          <a:xfrm>
            <a:off x="5786437" y="4714875"/>
            <a:ext cx="3117850" cy="201453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Arial"/>
        <a:cs typeface="Arial"/>
      </a:majorFont>
      <a:minorFont>
        <a:latin typeface="Rockwell"/>
        <a:ea typeface="Arial"/>
        <a:cs typeface="Arial"/>
      </a:minorFont>
    </a:fontScheme>
    <a:fmtScheme name="Литейная">
      <a:fillStyleLst>
        <a:solidFill>
          <a:schemeClr val="phClr"/>
        </a:solidFill>
        <a:gradFill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/>
        </a:gradFill>
        <a:blipFill>
          <a:blip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algn="t" flip="none" sx="50000" sy="50000" tx="0" ty="0"/>
        </a:blip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0</Words>
  <Application>Р7-Офис/2025.3.1.923</Application>
  <DocSecurity>0</DocSecurity>
  <PresentationFormat/>
  <Paragraphs>0</Paragraphs>
  <Slides>18</Slides>
  <Notes>18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Сквернословие</dc:title>
  <dc:subject/>
  <dc:creator>Admin</dc:creator>
  <cp:keywords/>
  <dc:description/>
  <dc:identifier/>
  <dc:language/>
  <cp:lastModifiedBy>cargi</cp:lastModifiedBy>
  <cp:revision>77</cp:revision>
  <dcterms:created xsi:type="dcterms:W3CDTF">2011-01-13T09:48:00Z</dcterms:created>
  <dcterms:modified xsi:type="dcterms:W3CDTF">2026-02-17T13:48:36Z</dcterms:modified>
  <cp:category/>
  <cp:contentStatus/>
  <cp:version/>
</cp:coreProperties>
</file>